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charts/chart1.xml" ContentType="application/vnd.openxmlformats-officedocument.drawingml.chart+xml"/>
  <Override PartName="/ppt/charts/style1.xml" ContentType="application/vnd.ms-office.chartstyle+xml"/>
  <Override PartName="/ppt/charts/colors1.xml" ContentType="application/vnd.ms-office.chartcolorstyle+xml"/>
  <Override PartName="/ppt/notesSlides/notesSlide26.xml" ContentType="application/vnd.openxmlformats-officedocument.presentationml.notesSlide+xml"/>
  <Override PartName="/ppt/charts/chart2.xml" ContentType="application/vnd.openxmlformats-officedocument.drawingml.chart+xml"/>
  <Override PartName="/ppt/charts/style2.xml" ContentType="application/vnd.ms-office.chartstyle+xml"/>
  <Override PartName="/ppt/charts/colors2.xml" ContentType="application/vnd.ms-office.chartcolorstyle+xml"/>
  <Override PartName="/ppt/drawings/drawing1.xml" ContentType="application/vnd.openxmlformats-officedocument.drawingml.chartshapes+xml"/>
  <Override PartName="/ppt/notesSlides/notesSlide27.xml" ContentType="application/vnd.openxmlformats-officedocument.presentationml.notesSlide+xml"/>
  <Override PartName="/ppt/charts/chart3.xml" ContentType="application/vnd.openxmlformats-officedocument.drawingml.chart+xml"/>
  <Override PartName="/ppt/charts/style3.xml" ContentType="application/vnd.ms-office.chartstyle+xml"/>
  <Override PartName="/ppt/charts/colors3.xml" ContentType="application/vnd.ms-office.chartcolorstyle+xml"/>
  <Override PartName="/ppt/drawings/drawing2.xml" ContentType="application/vnd.openxmlformats-officedocument.drawingml.chartshapes+xml"/>
  <Override PartName="/ppt/notesSlides/notesSlide28.xml" ContentType="application/vnd.openxmlformats-officedocument.presentationml.notesSlide+xml"/>
  <Override PartName="/ppt/charts/chart4.xml" ContentType="application/vnd.openxmlformats-officedocument.drawingml.chart+xml"/>
  <Override PartName="/ppt/charts/style4.xml" ContentType="application/vnd.ms-office.chartstyle+xml"/>
  <Override PartName="/ppt/charts/colors4.xml" ContentType="application/vnd.ms-office.chartcolorstyle+xml"/>
  <Override PartName="/ppt/notesSlides/notesSlide29.xml" ContentType="application/vnd.openxmlformats-officedocument.presentationml.notesSlide+xml"/>
  <Override PartName="/ppt/charts/chart5.xml" ContentType="application/vnd.openxmlformats-officedocument.drawingml.chart+xml"/>
  <Override PartName="/ppt/charts/style5.xml" ContentType="application/vnd.ms-office.chartstyle+xml"/>
  <Override PartName="/ppt/charts/colors5.xml" ContentType="application/vnd.ms-office.chartcolorstyl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69" r:id="rId1"/>
    <p:sldMasterId id="2147483670" r:id="rId2"/>
  </p:sldMasterIdLst>
  <p:notesMasterIdLst>
    <p:notesMasterId r:id="rId37"/>
  </p:notesMasterIdLst>
  <p:sldIdLst>
    <p:sldId id="375" r:id="rId3"/>
    <p:sldId id="416" r:id="rId4"/>
    <p:sldId id="258" r:id="rId5"/>
    <p:sldId id="285" r:id="rId6"/>
    <p:sldId id="366" r:id="rId7"/>
    <p:sldId id="388" r:id="rId8"/>
    <p:sldId id="376" r:id="rId9"/>
    <p:sldId id="378" r:id="rId10"/>
    <p:sldId id="287" r:id="rId11"/>
    <p:sldId id="333" r:id="rId12"/>
    <p:sldId id="367" r:id="rId13"/>
    <p:sldId id="384" r:id="rId14"/>
    <p:sldId id="391" r:id="rId15"/>
    <p:sldId id="393" r:id="rId16"/>
    <p:sldId id="417" r:id="rId17"/>
    <p:sldId id="379" r:id="rId18"/>
    <p:sldId id="380" r:id="rId19"/>
    <p:sldId id="425" r:id="rId20"/>
    <p:sldId id="381" r:id="rId21"/>
    <p:sldId id="396" r:id="rId22"/>
    <p:sldId id="397" r:id="rId23"/>
    <p:sldId id="371" r:id="rId24"/>
    <p:sldId id="398" r:id="rId25"/>
    <p:sldId id="411" r:id="rId26"/>
    <p:sldId id="418" r:id="rId27"/>
    <p:sldId id="419" r:id="rId28"/>
    <p:sldId id="420" r:id="rId29"/>
    <p:sldId id="421" r:id="rId30"/>
    <p:sldId id="423" r:id="rId31"/>
    <p:sldId id="401" r:id="rId32"/>
    <p:sldId id="402" r:id="rId33"/>
    <p:sldId id="415" r:id="rId34"/>
    <p:sldId id="424" r:id="rId35"/>
    <p:sldId id="284" r:id="rId36"/>
  </p:sldIdLst>
  <p:sldSz cx="12192000" cy="6858000"/>
  <p:notesSz cx="6858000" cy="9144000"/>
  <p:embeddedFontLst>
    <p:embeddedFont>
      <p:font typeface=".VnArial" panose="020B7200000000000000" pitchFamily="34" charset="0"/>
      <p:regular r:id="rId38"/>
      <p:bold r:id="rId39"/>
      <p:italic r:id="rId40"/>
      <p:boldItalic r:id="rId41"/>
    </p:embeddedFont>
    <p:embeddedFont>
      <p:font typeface="Cambria" panose="02040503050406030204" pitchFamily="18" charset="0"/>
      <p:regular r:id="rId42"/>
      <p:bold r:id="rId43"/>
      <p:italic r:id="rId44"/>
      <p:boldItalic r:id="rId45"/>
    </p:embeddedFont>
    <p:embeddedFont>
      <p:font typeface="Cambria Math" panose="02040503050406030204" pitchFamily="18" charset="0"/>
      <p:regular r:id="rId46"/>
    </p:embeddedFont>
    <p:embeddedFont>
      <p:font typeface="Century Gothic" panose="020B0502020202020204" pitchFamily="34" charset="0"/>
      <p:regular r:id="rId47"/>
      <p:bold r:id="rId48"/>
      <p:italic r:id="rId49"/>
      <p:boldItalic r:id="rId50"/>
    </p:embeddedFont>
    <p:embeddedFont>
      <p:font typeface="Comfortaa" panose="00000500000000000000" pitchFamily="2" charset="0"/>
      <p:regular r:id="rId51"/>
      <p:bold r:id="rId52"/>
    </p:embeddedFont>
    <p:embeddedFont>
      <p:font typeface="Montserrat" panose="00000500000000000000" pitchFamily="2" charset="0"/>
      <p:regular r:id="rId53"/>
      <p:bold r:id="rId54"/>
      <p:italic r:id="rId55"/>
      <p:boldItalic r:id="rId56"/>
    </p:embeddedFont>
    <p:embeddedFont>
      <p:font typeface="Montserrat Black" panose="00000A00000000000000" pitchFamily="2" charset="0"/>
      <p:bold r:id="rId57"/>
      <p:boldItalic r:id="rId58"/>
    </p:embeddedFont>
    <p:embeddedFont>
      <p:font typeface="Noto Sans" panose="020B0502040504020204" pitchFamily="34" charset="0"/>
      <p:regular r:id="rId59"/>
      <p:bold r:id="rId60"/>
      <p:italic r:id="rId61"/>
      <p:boldItalic r:id="rId62"/>
    </p:embeddedFont>
    <p:embeddedFont>
      <p:font typeface="Roboto" panose="02000000000000000000" pitchFamily="2" charset="0"/>
      <p:regular r:id="rId63"/>
      <p:bold r:id="rId64"/>
      <p:italic r:id="rId65"/>
      <p:boldItalic r:id="rId66"/>
    </p:embeddedFont>
    <p:embeddedFont>
      <p:font typeface="Rockwell" panose="02060603020205020403" pitchFamily="18" charset="0"/>
      <p:regular r:id="rId67"/>
      <p:bold r:id="rId68"/>
      <p:italic r:id="rId69"/>
      <p:boldItalic r:id="rId70"/>
    </p:embeddedFont>
    <p:embeddedFont>
      <p:font typeface="Walbaum Heading" panose="02070303090703020303" pitchFamily="18" charset="0"/>
      <p:regular r:id="rId71"/>
      <p:bold r:id="rId72"/>
      <p:italic r:id="rId73"/>
      <p:boldItalic r:id="rId7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8000"/>
    <a:srgbClr val="CF6402"/>
    <a:srgbClr val="FEA200"/>
    <a:srgbClr val="365F91"/>
    <a:srgbClr val="028985"/>
    <a:srgbClr val="F4C60E"/>
    <a:srgbClr val="F3C301"/>
    <a:srgbClr val="31C875"/>
    <a:srgbClr val="EA4CDF"/>
    <a:srgbClr val="279983"/>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987CF04-9623-4F64-B3AD-20012D03C4BA}" v="159" dt="2023-05-28T05:32:01.114"/>
  </p1510:revLst>
</p1510:revInfo>
</file>

<file path=ppt/tableStyles.xml><?xml version="1.0" encoding="utf-8"?>
<a:tblStyleLst xmlns:a="http://schemas.openxmlformats.org/drawingml/2006/main" def="{692A9365-9969-4472-9A99-2019A23FF0EC}">
  <a:tblStyle styleId="{692A9365-9969-4472-9A99-2019A23FF0EC}"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162" autoAdjust="0"/>
    <p:restoredTop sz="77820" autoAdjust="0"/>
  </p:normalViewPr>
  <p:slideViewPr>
    <p:cSldViewPr snapToGrid="0">
      <p:cViewPr varScale="1">
        <p:scale>
          <a:sx n="55" d="100"/>
          <a:sy n="55" d="100"/>
        </p:scale>
        <p:origin x="1416" y="54"/>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20" d="100"/>
        <a:sy n="20" d="100"/>
      </p:scale>
      <p:origin x="0" y="-684"/>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font" Target="fonts/font2.fntdata"/><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font" Target="fonts/font5.fntdata"/><Relationship Id="rId47" Type="http://schemas.openxmlformats.org/officeDocument/2006/relationships/font" Target="fonts/font10.fntdata"/><Relationship Id="rId50" Type="http://schemas.openxmlformats.org/officeDocument/2006/relationships/font" Target="fonts/font13.fntdata"/><Relationship Id="rId55" Type="http://schemas.openxmlformats.org/officeDocument/2006/relationships/font" Target="fonts/font18.fntdata"/><Relationship Id="rId63" Type="http://schemas.openxmlformats.org/officeDocument/2006/relationships/font" Target="fonts/font26.fntdata"/><Relationship Id="rId68" Type="http://schemas.openxmlformats.org/officeDocument/2006/relationships/font" Target="fonts/font31.fntdata"/><Relationship Id="rId76" Type="http://schemas.openxmlformats.org/officeDocument/2006/relationships/viewProps" Target="viewProps.xml"/><Relationship Id="rId7" Type="http://schemas.openxmlformats.org/officeDocument/2006/relationships/slide" Target="slides/slide5.xml"/><Relationship Id="rId71" Type="http://schemas.openxmlformats.org/officeDocument/2006/relationships/font" Target="fonts/font34.fntdata"/><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notesMaster" Target="notesMasters/notesMaster1.xml"/><Relationship Id="rId40" Type="http://schemas.openxmlformats.org/officeDocument/2006/relationships/font" Target="fonts/font3.fntdata"/><Relationship Id="rId45" Type="http://schemas.openxmlformats.org/officeDocument/2006/relationships/font" Target="fonts/font8.fntdata"/><Relationship Id="rId53" Type="http://schemas.openxmlformats.org/officeDocument/2006/relationships/font" Target="fonts/font16.fntdata"/><Relationship Id="rId58" Type="http://schemas.openxmlformats.org/officeDocument/2006/relationships/font" Target="fonts/font21.fntdata"/><Relationship Id="rId66" Type="http://schemas.openxmlformats.org/officeDocument/2006/relationships/font" Target="fonts/font29.fntdata"/><Relationship Id="rId74" Type="http://schemas.openxmlformats.org/officeDocument/2006/relationships/font" Target="fonts/font37.fntdata"/><Relationship Id="rId79" Type="http://schemas.microsoft.com/office/2016/11/relationships/changesInfo" Target="changesInfos/changesInfo1.xml"/><Relationship Id="rId5" Type="http://schemas.openxmlformats.org/officeDocument/2006/relationships/slide" Target="slides/slide3.xml"/><Relationship Id="rId61" Type="http://schemas.openxmlformats.org/officeDocument/2006/relationships/font" Target="fonts/font24.fntdata"/><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font" Target="fonts/font7.fntdata"/><Relationship Id="rId52" Type="http://schemas.openxmlformats.org/officeDocument/2006/relationships/font" Target="fonts/font15.fntdata"/><Relationship Id="rId60" Type="http://schemas.openxmlformats.org/officeDocument/2006/relationships/font" Target="fonts/font23.fntdata"/><Relationship Id="rId65" Type="http://schemas.openxmlformats.org/officeDocument/2006/relationships/font" Target="fonts/font28.fntdata"/><Relationship Id="rId73" Type="http://schemas.openxmlformats.org/officeDocument/2006/relationships/font" Target="fonts/font36.fntdata"/><Relationship Id="rId78"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font" Target="fonts/font6.fntdata"/><Relationship Id="rId48" Type="http://schemas.openxmlformats.org/officeDocument/2006/relationships/font" Target="fonts/font11.fntdata"/><Relationship Id="rId56" Type="http://schemas.openxmlformats.org/officeDocument/2006/relationships/font" Target="fonts/font19.fntdata"/><Relationship Id="rId64" Type="http://schemas.openxmlformats.org/officeDocument/2006/relationships/font" Target="fonts/font27.fntdata"/><Relationship Id="rId69" Type="http://schemas.openxmlformats.org/officeDocument/2006/relationships/font" Target="fonts/font32.fntdata"/><Relationship Id="rId77" Type="http://schemas.openxmlformats.org/officeDocument/2006/relationships/theme" Target="theme/theme1.xml"/><Relationship Id="rId8" Type="http://schemas.openxmlformats.org/officeDocument/2006/relationships/slide" Target="slides/slide6.xml"/><Relationship Id="rId51" Type="http://schemas.openxmlformats.org/officeDocument/2006/relationships/font" Target="fonts/font14.fntdata"/><Relationship Id="rId72" Type="http://schemas.openxmlformats.org/officeDocument/2006/relationships/font" Target="fonts/font35.fntdata"/><Relationship Id="rId80" Type="http://schemas.microsoft.com/office/2015/10/relationships/revisionInfo" Target="revisionInfo.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font" Target="fonts/font1.fntdata"/><Relationship Id="rId46" Type="http://schemas.openxmlformats.org/officeDocument/2006/relationships/font" Target="fonts/font9.fntdata"/><Relationship Id="rId59" Type="http://schemas.openxmlformats.org/officeDocument/2006/relationships/font" Target="fonts/font22.fntdata"/><Relationship Id="rId67" Type="http://schemas.openxmlformats.org/officeDocument/2006/relationships/font" Target="fonts/font30.fntdata"/><Relationship Id="rId20" Type="http://schemas.openxmlformats.org/officeDocument/2006/relationships/slide" Target="slides/slide18.xml"/><Relationship Id="rId41" Type="http://schemas.openxmlformats.org/officeDocument/2006/relationships/font" Target="fonts/font4.fntdata"/><Relationship Id="rId54" Type="http://schemas.openxmlformats.org/officeDocument/2006/relationships/font" Target="fonts/font17.fntdata"/><Relationship Id="rId62" Type="http://schemas.openxmlformats.org/officeDocument/2006/relationships/font" Target="fonts/font25.fntdata"/><Relationship Id="rId70" Type="http://schemas.openxmlformats.org/officeDocument/2006/relationships/font" Target="fonts/font33.fntdata"/><Relationship Id="rId75"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12.fntdata"/><Relationship Id="rId57" Type="http://schemas.openxmlformats.org/officeDocument/2006/relationships/font" Target="fonts/font20.fntdata"/></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Ngoc Hai" userId="cdd24f4605d301c6" providerId="LiveId" clId="{0987CF04-9623-4F64-B3AD-20012D03C4BA}"/>
    <pc:docChg chg="undo custSel modSld">
      <pc:chgData name="Ngoc Hai" userId="cdd24f4605d301c6" providerId="LiveId" clId="{0987CF04-9623-4F64-B3AD-20012D03C4BA}" dt="2023-05-28T05:32:01.114" v="172" actId="20577"/>
      <pc:docMkLst>
        <pc:docMk/>
      </pc:docMkLst>
      <pc:sldChg chg="modAnim">
        <pc:chgData name="Ngoc Hai" userId="cdd24f4605d301c6" providerId="LiveId" clId="{0987CF04-9623-4F64-B3AD-20012D03C4BA}" dt="2023-05-28T05:15:06.027" v="4"/>
        <pc:sldMkLst>
          <pc:docMk/>
          <pc:sldMk cId="207020932" sldId="285"/>
        </pc:sldMkLst>
      </pc:sldChg>
      <pc:sldChg chg="modSp mod modAnim">
        <pc:chgData name="Ngoc Hai" userId="cdd24f4605d301c6" providerId="LiveId" clId="{0987CF04-9623-4F64-B3AD-20012D03C4BA}" dt="2023-05-28T05:30:43.441" v="169" actId="1076"/>
        <pc:sldMkLst>
          <pc:docMk/>
          <pc:sldMk cId="3381203780" sldId="333"/>
        </pc:sldMkLst>
        <pc:spChg chg="mod">
          <ac:chgData name="Ngoc Hai" userId="cdd24f4605d301c6" providerId="LiveId" clId="{0987CF04-9623-4F64-B3AD-20012D03C4BA}" dt="2023-05-28T05:29:09.189" v="153" actId="20577"/>
          <ac:spMkLst>
            <pc:docMk/>
            <pc:sldMk cId="3381203780" sldId="333"/>
            <ac:spMk id="376" creationId="{C2396476-8C45-3578-C95C-DEB135881B1D}"/>
          </ac:spMkLst>
        </pc:spChg>
        <pc:spChg chg="mod">
          <ac:chgData name="Ngoc Hai" userId="cdd24f4605d301c6" providerId="LiveId" clId="{0987CF04-9623-4F64-B3AD-20012D03C4BA}" dt="2023-05-28T05:30:39.933" v="168"/>
          <ac:spMkLst>
            <pc:docMk/>
            <pc:sldMk cId="3381203780" sldId="333"/>
            <ac:spMk id="389" creationId="{DC7BAFA6-483F-D91F-7FA2-65AD67271325}"/>
          </ac:spMkLst>
        </pc:spChg>
        <pc:spChg chg="mod">
          <ac:chgData name="Ngoc Hai" userId="cdd24f4605d301c6" providerId="LiveId" clId="{0987CF04-9623-4F64-B3AD-20012D03C4BA}" dt="2023-05-28T05:30:43.441" v="169" actId="1076"/>
          <ac:spMkLst>
            <pc:docMk/>
            <pc:sldMk cId="3381203780" sldId="333"/>
            <ac:spMk id="391" creationId="{048E91B7-93F5-9556-A8AA-2A3FDD3C753F}"/>
          </ac:spMkLst>
        </pc:spChg>
      </pc:sldChg>
      <pc:sldChg chg="modAnim">
        <pc:chgData name="Ngoc Hai" userId="cdd24f4605d301c6" providerId="LiveId" clId="{0987CF04-9623-4F64-B3AD-20012D03C4BA}" dt="2023-05-28T05:16:05.089" v="11"/>
        <pc:sldMkLst>
          <pc:docMk/>
          <pc:sldMk cId="4269279392" sldId="376"/>
        </pc:sldMkLst>
      </pc:sldChg>
      <pc:sldChg chg="modAnim">
        <pc:chgData name="Ngoc Hai" userId="cdd24f4605d301c6" providerId="LiveId" clId="{0987CF04-9623-4F64-B3AD-20012D03C4BA}" dt="2023-05-28T05:21:06.260" v="21"/>
        <pc:sldMkLst>
          <pc:docMk/>
          <pc:sldMk cId="319217941" sldId="380"/>
        </pc:sldMkLst>
      </pc:sldChg>
      <pc:sldChg chg="modAnim">
        <pc:chgData name="Ngoc Hai" userId="cdd24f4605d301c6" providerId="LiveId" clId="{0987CF04-9623-4F64-B3AD-20012D03C4BA}" dt="2023-05-28T05:21:20.757" v="23"/>
        <pc:sldMkLst>
          <pc:docMk/>
          <pc:sldMk cId="2752114974" sldId="381"/>
        </pc:sldMkLst>
      </pc:sldChg>
      <pc:sldChg chg="modAnim">
        <pc:chgData name="Ngoc Hai" userId="cdd24f4605d301c6" providerId="LiveId" clId="{0987CF04-9623-4F64-B3AD-20012D03C4BA}" dt="2023-05-28T05:19:11.847" v="15"/>
        <pc:sldMkLst>
          <pc:docMk/>
          <pc:sldMk cId="3348159757" sldId="384"/>
        </pc:sldMkLst>
      </pc:sldChg>
      <pc:sldChg chg="modAnim">
        <pc:chgData name="Ngoc Hai" userId="cdd24f4605d301c6" providerId="LiveId" clId="{0987CF04-9623-4F64-B3AD-20012D03C4BA}" dt="2023-05-28T05:15:47.461" v="8"/>
        <pc:sldMkLst>
          <pc:docMk/>
          <pc:sldMk cId="1660156919" sldId="388"/>
        </pc:sldMkLst>
      </pc:sldChg>
      <pc:sldChg chg="modAnim">
        <pc:chgData name="Ngoc Hai" userId="cdd24f4605d301c6" providerId="LiveId" clId="{0987CF04-9623-4F64-B3AD-20012D03C4BA}" dt="2023-05-28T05:19:26.580" v="17"/>
        <pc:sldMkLst>
          <pc:docMk/>
          <pc:sldMk cId="1165170654" sldId="391"/>
        </pc:sldMkLst>
      </pc:sldChg>
      <pc:sldChg chg="modSp modAnim">
        <pc:chgData name="Ngoc Hai" userId="cdd24f4605d301c6" providerId="LiveId" clId="{0987CF04-9623-4F64-B3AD-20012D03C4BA}" dt="2023-05-28T05:32:01.114" v="172" actId="20577"/>
        <pc:sldMkLst>
          <pc:docMk/>
          <pc:sldMk cId="1885533462" sldId="396"/>
        </pc:sldMkLst>
        <pc:spChg chg="mod">
          <ac:chgData name="Ngoc Hai" userId="cdd24f4605d301c6" providerId="LiveId" clId="{0987CF04-9623-4F64-B3AD-20012D03C4BA}" dt="2023-05-28T05:32:01.114" v="172" actId="20577"/>
          <ac:spMkLst>
            <pc:docMk/>
            <pc:sldMk cId="1885533462" sldId="396"/>
            <ac:spMk id="7" creationId="{5F6FE875-B895-B150-6FD3-6F7E3262B458}"/>
          </ac:spMkLst>
        </pc:spChg>
      </pc:sldChg>
      <pc:sldChg chg="modAnim">
        <pc:chgData name="Ngoc Hai" userId="cdd24f4605d301c6" providerId="LiveId" clId="{0987CF04-9623-4F64-B3AD-20012D03C4BA}" dt="2023-05-28T05:24:42.947" v="26"/>
        <pc:sldMkLst>
          <pc:docMk/>
          <pc:sldMk cId="1167783629" sldId="397"/>
        </pc:sldMkLst>
      </pc:sldChg>
    </pc:docChg>
  </pc:docChgLst>
  <pc:docChgLst>
    <pc:chgData name="Ngoc Hai" userId="cdd24f4605d301c6" providerId="LiveId" clId="{6BEE4223-BBC4-45A9-91FC-F19B51DE42D7}"/>
    <pc:docChg chg="undo custSel addSld delSld modSld sldOrd">
      <pc:chgData name="Ngoc Hai" userId="cdd24f4605d301c6" providerId="LiveId" clId="{6BEE4223-BBC4-45A9-91FC-F19B51DE42D7}" dt="2023-04-05T07:38:51.404" v="5855" actId="478"/>
      <pc:docMkLst>
        <pc:docMk/>
      </pc:docMkLst>
      <pc:sldChg chg="addSp delSp modSp mod">
        <pc:chgData name="Ngoc Hai" userId="cdd24f4605d301c6" providerId="LiveId" clId="{6BEE4223-BBC4-45A9-91FC-F19B51DE42D7}" dt="2023-04-04T13:23:14.131" v="1022" actId="27614"/>
        <pc:sldMkLst>
          <pc:docMk/>
          <pc:sldMk cId="0" sldId="256"/>
        </pc:sldMkLst>
        <pc:spChg chg="mod">
          <ac:chgData name="Ngoc Hai" userId="cdd24f4605d301c6" providerId="LiveId" clId="{6BEE4223-BBC4-45A9-91FC-F19B51DE42D7}" dt="2023-04-04T12:00:40.352" v="306" actId="207"/>
          <ac:spMkLst>
            <pc:docMk/>
            <pc:sldMk cId="0" sldId="256"/>
            <ac:spMk id="151" creationId="{00000000-0000-0000-0000-000000000000}"/>
          </ac:spMkLst>
        </pc:spChg>
        <pc:picChg chg="add mod">
          <ac:chgData name="Ngoc Hai" userId="cdd24f4605d301c6" providerId="LiveId" clId="{6BEE4223-BBC4-45A9-91FC-F19B51DE42D7}" dt="2023-04-04T13:23:14.131" v="1022" actId="27614"/>
          <ac:picMkLst>
            <pc:docMk/>
            <pc:sldMk cId="0" sldId="256"/>
            <ac:picMk id="3" creationId="{7AED76D0-A2E4-4C31-3B58-F0878BFBFB4F}"/>
          </ac:picMkLst>
        </pc:picChg>
        <pc:picChg chg="del">
          <ac:chgData name="Ngoc Hai" userId="cdd24f4605d301c6" providerId="LiveId" clId="{6BEE4223-BBC4-45A9-91FC-F19B51DE42D7}" dt="2023-04-04T13:23:06.308" v="1019" actId="478"/>
          <ac:picMkLst>
            <pc:docMk/>
            <pc:sldMk cId="0" sldId="256"/>
            <ac:picMk id="153" creationId="{00000000-0000-0000-0000-000000000000}"/>
          </ac:picMkLst>
        </pc:picChg>
      </pc:sldChg>
      <pc:sldChg chg="addSp delSp modSp mod delAnim modAnim">
        <pc:chgData name="Ngoc Hai" userId="cdd24f4605d301c6" providerId="LiveId" clId="{6BEE4223-BBC4-45A9-91FC-F19B51DE42D7}" dt="2023-04-04T13:46:05.861" v="1534" actId="478"/>
        <pc:sldMkLst>
          <pc:docMk/>
          <pc:sldMk cId="0" sldId="257"/>
        </pc:sldMkLst>
        <pc:spChg chg="add del mod">
          <ac:chgData name="Ngoc Hai" userId="cdd24f4605d301c6" providerId="LiveId" clId="{6BEE4223-BBC4-45A9-91FC-F19B51DE42D7}" dt="2023-04-04T12:40:59.724" v="881" actId="478"/>
          <ac:spMkLst>
            <pc:docMk/>
            <pc:sldMk cId="0" sldId="257"/>
            <ac:spMk id="2" creationId="{D7FAE9B5-E5D8-C14F-9D7D-0BC1D6270A20}"/>
          </ac:spMkLst>
        </pc:spChg>
        <pc:spChg chg="add del mod">
          <ac:chgData name="Ngoc Hai" userId="cdd24f4605d301c6" providerId="LiveId" clId="{6BEE4223-BBC4-45A9-91FC-F19B51DE42D7}" dt="2023-04-04T12:41:02.919" v="883" actId="478"/>
          <ac:spMkLst>
            <pc:docMk/>
            <pc:sldMk cId="0" sldId="257"/>
            <ac:spMk id="3" creationId="{948674DB-33AC-9263-553E-44B05547189D}"/>
          </ac:spMkLst>
        </pc:spChg>
        <pc:spChg chg="add del mod">
          <ac:chgData name="Ngoc Hai" userId="cdd24f4605d301c6" providerId="LiveId" clId="{6BEE4223-BBC4-45A9-91FC-F19B51DE42D7}" dt="2023-04-04T12:41:05.407" v="884" actId="478"/>
          <ac:spMkLst>
            <pc:docMk/>
            <pc:sldMk cId="0" sldId="257"/>
            <ac:spMk id="4" creationId="{75BCD63D-7E57-B6FA-3240-2DAFF184161F}"/>
          </ac:spMkLst>
        </pc:spChg>
        <pc:spChg chg="add del mod">
          <ac:chgData name="Ngoc Hai" userId="cdd24f4605d301c6" providerId="LiveId" clId="{6BEE4223-BBC4-45A9-91FC-F19B51DE42D7}" dt="2023-04-04T12:41:05.407" v="884" actId="478"/>
          <ac:spMkLst>
            <pc:docMk/>
            <pc:sldMk cId="0" sldId="257"/>
            <ac:spMk id="5" creationId="{3847112C-0699-06BA-5925-24AB631D3ED3}"/>
          </ac:spMkLst>
        </pc:spChg>
        <pc:spChg chg="add del mod">
          <ac:chgData name="Ngoc Hai" userId="cdd24f4605d301c6" providerId="LiveId" clId="{6BEE4223-BBC4-45A9-91FC-F19B51DE42D7}" dt="2023-04-04T12:41:05.407" v="884" actId="478"/>
          <ac:spMkLst>
            <pc:docMk/>
            <pc:sldMk cId="0" sldId="257"/>
            <ac:spMk id="6" creationId="{8EF38409-C2EE-94FD-79F3-C8DA293802B4}"/>
          </ac:spMkLst>
        </pc:spChg>
        <pc:spChg chg="add del mod">
          <ac:chgData name="Ngoc Hai" userId="cdd24f4605d301c6" providerId="LiveId" clId="{6BEE4223-BBC4-45A9-91FC-F19B51DE42D7}" dt="2023-04-04T12:41:05.407" v="884" actId="478"/>
          <ac:spMkLst>
            <pc:docMk/>
            <pc:sldMk cId="0" sldId="257"/>
            <ac:spMk id="7" creationId="{AFD09092-1C3C-9499-93F8-7B13AFE823DC}"/>
          </ac:spMkLst>
        </pc:spChg>
        <pc:spChg chg="add del mod">
          <ac:chgData name="Ngoc Hai" userId="cdd24f4605d301c6" providerId="LiveId" clId="{6BEE4223-BBC4-45A9-91FC-F19B51DE42D7}" dt="2023-04-04T12:40:59.724" v="881" actId="478"/>
          <ac:spMkLst>
            <pc:docMk/>
            <pc:sldMk cId="0" sldId="257"/>
            <ac:spMk id="8" creationId="{977231BE-8DA7-847D-D06B-1FCBBEA74654}"/>
          </ac:spMkLst>
        </pc:spChg>
        <pc:spChg chg="add del mod">
          <ac:chgData name="Ngoc Hai" userId="cdd24f4605d301c6" providerId="LiveId" clId="{6BEE4223-BBC4-45A9-91FC-F19B51DE42D7}" dt="2023-04-04T12:40:59.724" v="881" actId="478"/>
          <ac:spMkLst>
            <pc:docMk/>
            <pc:sldMk cId="0" sldId="257"/>
            <ac:spMk id="9" creationId="{60ED8205-9A68-18CC-AD60-3BC0E554DB9D}"/>
          </ac:spMkLst>
        </pc:spChg>
        <pc:spChg chg="add del mod">
          <ac:chgData name="Ngoc Hai" userId="cdd24f4605d301c6" providerId="LiveId" clId="{6BEE4223-BBC4-45A9-91FC-F19B51DE42D7}" dt="2023-04-04T12:40:59.724" v="881" actId="478"/>
          <ac:spMkLst>
            <pc:docMk/>
            <pc:sldMk cId="0" sldId="257"/>
            <ac:spMk id="10" creationId="{6A352C76-584E-1524-2645-99F2D901854C}"/>
          </ac:spMkLst>
        </pc:spChg>
        <pc:spChg chg="add mod">
          <ac:chgData name="Ngoc Hai" userId="cdd24f4605d301c6" providerId="LiveId" clId="{6BEE4223-BBC4-45A9-91FC-F19B51DE42D7}" dt="2023-04-04T12:43:21.068" v="949" actId="1076"/>
          <ac:spMkLst>
            <pc:docMk/>
            <pc:sldMk cId="0" sldId="257"/>
            <ac:spMk id="11" creationId="{857B3809-7D19-BC20-6BD5-048FCB5AC261}"/>
          </ac:spMkLst>
        </pc:spChg>
        <pc:spChg chg="add mod">
          <ac:chgData name="Ngoc Hai" userId="cdd24f4605d301c6" providerId="LiveId" clId="{6BEE4223-BBC4-45A9-91FC-F19B51DE42D7}" dt="2023-04-04T12:44:06.175" v="984" actId="1076"/>
          <ac:spMkLst>
            <pc:docMk/>
            <pc:sldMk cId="0" sldId="257"/>
            <ac:spMk id="12" creationId="{27DC66FF-58BF-AD6C-F2A4-4ED802B539BA}"/>
          </ac:spMkLst>
        </pc:spChg>
        <pc:spChg chg="add mod">
          <ac:chgData name="Ngoc Hai" userId="cdd24f4605d301c6" providerId="LiveId" clId="{6BEE4223-BBC4-45A9-91FC-F19B51DE42D7}" dt="2023-04-04T12:43:29.089" v="952" actId="1076"/>
          <ac:spMkLst>
            <pc:docMk/>
            <pc:sldMk cId="0" sldId="257"/>
            <ac:spMk id="13" creationId="{9E5D1FBB-B38B-B01F-6AA3-3E98766D4987}"/>
          </ac:spMkLst>
        </pc:spChg>
        <pc:spChg chg="add mod">
          <ac:chgData name="Ngoc Hai" userId="cdd24f4605d301c6" providerId="LiveId" clId="{6BEE4223-BBC4-45A9-91FC-F19B51DE42D7}" dt="2023-04-04T12:43:55.732" v="983" actId="1035"/>
          <ac:spMkLst>
            <pc:docMk/>
            <pc:sldMk cId="0" sldId="257"/>
            <ac:spMk id="14" creationId="{F92AF0C4-D1EB-3CD4-454C-2CC4AE68802C}"/>
          </ac:spMkLst>
        </pc:spChg>
        <pc:spChg chg="add mod">
          <ac:chgData name="Ngoc Hai" userId="cdd24f4605d301c6" providerId="LiveId" clId="{6BEE4223-BBC4-45A9-91FC-F19B51DE42D7}" dt="2023-04-04T12:43:55.732" v="983" actId="1035"/>
          <ac:spMkLst>
            <pc:docMk/>
            <pc:sldMk cId="0" sldId="257"/>
            <ac:spMk id="15" creationId="{67149C94-C37A-A5E6-E258-589B63EA3073}"/>
          </ac:spMkLst>
        </pc:spChg>
        <pc:spChg chg="add del mod">
          <ac:chgData name="Ngoc Hai" userId="cdd24f4605d301c6" providerId="LiveId" clId="{6BEE4223-BBC4-45A9-91FC-F19B51DE42D7}" dt="2023-04-04T13:46:05.861" v="1534" actId="478"/>
          <ac:spMkLst>
            <pc:docMk/>
            <pc:sldMk cId="0" sldId="257"/>
            <ac:spMk id="16" creationId="{3BBCA23C-54D4-0B65-38B6-CA355807B5B8}"/>
          </ac:spMkLst>
        </pc:spChg>
        <pc:spChg chg="add mod">
          <ac:chgData name="Ngoc Hai" userId="cdd24f4605d301c6" providerId="LiveId" clId="{6BEE4223-BBC4-45A9-91FC-F19B51DE42D7}" dt="2023-04-04T12:43:29.089" v="952" actId="1076"/>
          <ac:spMkLst>
            <pc:docMk/>
            <pc:sldMk cId="0" sldId="257"/>
            <ac:spMk id="17" creationId="{AAA87A29-ECCB-24E6-0F33-6E1C32E956EF}"/>
          </ac:spMkLst>
        </pc:spChg>
        <pc:spChg chg="add mod">
          <ac:chgData name="Ngoc Hai" userId="cdd24f4605d301c6" providerId="LiveId" clId="{6BEE4223-BBC4-45A9-91FC-F19B51DE42D7}" dt="2023-04-04T12:43:55.732" v="983" actId="1035"/>
          <ac:spMkLst>
            <pc:docMk/>
            <pc:sldMk cId="0" sldId="257"/>
            <ac:spMk id="18" creationId="{99790E99-C8E6-71EE-57B9-AF6828D87115}"/>
          </ac:spMkLst>
        </pc:spChg>
        <pc:spChg chg="add mod">
          <ac:chgData name="Ngoc Hai" userId="cdd24f4605d301c6" providerId="LiveId" clId="{6BEE4223-BBC4-45A9-91FC-F19B51DE42D7}" dt="2023-04-04T13:17:49.767" v="1018" actId="1036"/>
          <ac:spMkLst>
            <pc:docMk/>
            <pc:sldMk cId="0" sldId="257"/>
            <ac:spMk id="19" creationId="{FC351E18-3F94-EF44-9F8B-2EA1460027B0}"/>
          </ac:spMkLst>
        </pc:spChg>
        <pc:spChg chg="add mod">
          <ac:chgData name="Ngoc Hai" userId="cdd24f4605d301c6" providerId="LiveId" clId="{6BEE4223-BBC4-45A9-91FC-F19B51DE42D7}" dt="2023-04-04T13:17:49.767" v="1018" actId="1036"/>
          <ac:spMkLst>
            <pc:docMk/>
            <pc:sldMk cId="0" sldId="257"/>
            <ac:spMk id="20" creationId="{480D4CC4-37EA-2760-8D8D-EC09220195ED}"/>
          </ac:spMkLst>
        </pc:spChg>
        <pc:spChg chg="add mod">
          <ac:chgData name="Ngoc Hai" userId="cdd24f4605d301c6" providerId="LiveId" clId="{6BEE4223-BBC4-45A9-91FC-F19B51DE42D7}" dt="2023-04-04T13:17:49.767" v="1018" actId="1036"/>
          <ac:spMkLst>
            <pc:docMk/>
            <pc:sldMk cId="0" sldId="257"/>
            <ac:spMk id="21" creationId="{3D4EE3DD-8A71-C709-66B2-4C898EA43F59}"/>
          </ac:spMkLst>
        </pc:spChg>
        <pc:spChg chg="add mod">
          <ac:chgData name="Ngoc Hai" userId="cdd24f4605d301c6" providerId="LiveId" clId="{6BEE4223-BBC4-45A9-91FC-F19B51DE42D7}" dt="2023-04-04T13:17:49.767" v="1018" actId="1036"/>
          <ac:spMkLst>
            <pc:docMk/>
            <pc:sldMk cId="0" sldId="257"/>
            <ac:spMk id="22" creationId="{F88F3ACC-FE0F-7F57-D30B-4DDF630DA9C5}"/>
          </ac:spMkLst>
        </pc:spChg>
        <pc:spChg chg="add mod">
          <ac:chgData name="Ngoc Hai" userId="cdd24f4605d301c6" providerId="LiveId" clId="{6BEE4223-BBC4-45A9-91FC-F19B51DE42D7}" dt="2023-04-04T13:17:49.767" v="1018" actId="1036"/>
          <ac:spMkLst>
            <pc:docMk/>
            <pc:sldMk cId="0" sldId="257"/>
            <ac:spMk id="23" creationId="{1BD4D34E-DC80-4140-FF66-9672B61621A7}"/>
          </ac:spMkLst>
        </pc:spChg>
        <pc:spChg chg="add mod">
          <ac:chgData name="Ngoc Hai" userId="cdd24f4605d301c6" providerId="LiveId" clId="{6BEE4223-BBC4-45A9-91FC-F19B51DE42D7}" dt="2023-04-04T13:17:49.767" v="1018" actId="1036"/>
          <ac:spMkLst>
            <pc:docMk/>
            <pc:sldMk cId="0" sldId="257"/>
            <ac:spMk id="24" creationId="{9CEC5E22-7B4A-7D7C-BC12-82121EAD3D0C}"/>
          </ac:spMkLst>
        </pc:spChg>
        <pc:spChg chg="mod">
          <ac:chgData name="Ngoc Hai" userId="cdd24f4605d301c6" providerId="LiveId" clId="{6BEE4223-BBC4-45A9-91FC-F19B51DE42D7}" dt="2023-04-04T12:01:11.014" v="308" actId="1076"/>
          <ac:spMkLst>
            <pc:docMk/>
            <pc:sldMk cId="0" sldId="257"/>
            <ac:spMk id="159" creationId="{00000000-0000-0000-0000-000000000000}"/>
          </ac:spMkLst>
        </pc:spChg>
        <pc:spChg chg="mod">
          <ac:chgData name="Ngoc Hai" userId="cdd24f4605d301c6" providerId="LiveId" clId="{6BEE4223-BBC4-45A9-91FC-F19B51DE42D7}" dt="2023-04-04T12:04:52.983" v="585" actId="123"/>
          <ac:spMkLst>
            <pc:docMk/>
            <pc:sldMk cId="0" sldId="257"/>
            <ac:spMk id="160" creationId="{00000000-0000-0000-0000-000000000000}"/>
          </ac:spMkLst>
        </pc:spChg>
        <pc:spChg chg="del mod">
          <ac:chgData name="Ngoc Hai" userId="cdd24f4605d301c6" providerId="LiveId" clId="{6BEE4223-BBC4-45A9-91FC-F19B51DE42D7}" dt="2023-04-04T12:41:05.407" v="884" actId="478"/>
          <ac:spMkLst>
            <pc:docMk/>
            <pc:sldMk cId="0" sldId="257"/>
            <ac:spMk id="161" creationId="{00000000-0000-0000-0000-000000000000}"/>
          </ac:spMkLst>
        </pc:spChg>
        <pc:spChg chg="del mod">
          <ac:chgData name="Ngoc Hai" userId="cdd24f4605d301c6" providerId="LiveId" clId="{6BEE4223-BBC4-45A9-91FC-F19B51DE42D7}" dt="2023-04-04T12:41:05.407" v="884" actId="478"/>
          <ac:spMkLst>
            <pc:docMk/>
            <pc:sldMk cId="0" sldId="257"/>
            <ac:spMk id="162" creationId="{00000000-0000-0000-0000-000000000000}"/>
          </ac:spMkLst>
        </pc:spChg>
        <pc:spChg chg="del mod">
          <ac:chgData name="Ngoc Hai" userId="cdd24f4605d301c6" providerId="LiveId" clId="{6BEE4223-BBC4-45A9-91FC-F19B51DE42D7}" dt="2023-04-04T13:17:16.738" v="996" actId="478"/>
          <ac:spMkLst>
            <pc:docMk/>
            <pc:sldMk cId="0" sldId="257"/>
            <ac:spMk id="163" creationId="{00000000-0000-0000-0000-000000000000}"/>
          </ac:spMkLst>
        </pc:spChg>
        <pc:spChg chg="del mod">
          <ac:chgData name="Ngoc Hai" userId="cdd24f4605d301c6" providerId="LiveId" clId="{6BEE4223-BBC4-45A9-91FC-F19B51DE42D7}" dt="2023-04-04T13:17:15.088" v="995" actId="478"/>
          <ac:spMkLst>
            <pc:docMk/>
            <pc:sldMk cId="0" sldId="257"/>
            <ac:spMk id="164" creationId="{00000000-0000-0000-0000-000000000000}"/>
          </ac:spMkLst>
        </pc:spChg>
        <pc:spChg chg="del mod">
          <ac:chgData name="Ngoc Hai" userId="cdd24f4605d301c6" providerId="LiveId" clId="{6BEE4223-BBC4-45A9-91FC-F19B51DE42D7}" dt="2023-04-04T12:41:05.407" v="884" actId="478"/>
          <ac:spMkLst>
            <pc:docMk/>
            <pc:sldMk cId="0" sldId="257"/>
            <ac:spMk id="165" creationId="{00000000-0000-0000-0000-000000000000}"/>
          </ac:spMkLst>
        </pc:spChg>
        <pc:spChg chg="del mod">
          <ac:chgData name="Ngoc Hai" userId="cdd24f4605d301c6" providerId="LiveId" clId="{6BEE4223-BBC4-45A9-91FC-F19B51DE42D7}" dt="2023-04-04T12:41:05.407" v="884" actId="478"/>
          <ac:spMkLst>
            <pc:docMk/>
            <pc:sldMk cId="0" sldId="257"/>
            <ac:spMk id="166" creationId="{00000000-0000-0000-0000-000000000000}"/>
          </ac:spMkLst>
        </pc:spChg>
        <pc:spChg chg="del mod">
          <ac:chgData name="Ngoc Hai" userId="cdd24f4605d301c6" providerId="LiveId" clId="{6BEE4223-BBC4-45A9-91FC-F19B51DE42D7}" dt="2023-04-04T12:04:05.341" v="503" actId="478"/>
          <ac:spMkLst>
            <pc:docMk/>
            <pc:sldMk cId="0" sldId="257"/>
            <ac:spMk id="167" creationId="{00000000-0000-0000-0000-000000000000}"/>
          </ac:spMkLst>
        </pc:spChg>
      </pc:sldChg>
      <pc:sldChg chg="addSp delSp modSp mod">
        <pc:chgData name="Ngoc Hai" userId="cdd24f4605d301c6" providerId="LiveId" clId="{6BEE4223-BBC4-45A9-91FC-F19B51DE42D7}" dt="2023-04-04T13:26:19.408" v="1036" actId="1076"/>
        <pc:sldMkLst>
          <pc:docMk/>
          <pc:sldMk cId="0" sldId="258"/>
        </pc:sldMkLst>
        <pc:spChg chg="mod">
          <ac:chgData name="Ngoc Hai" userId="cdd24f4605d301c6" providerId="LiveId" clId="{6BEE4223-BBC4-45A9-91FC-F19B51DE42D7}" dt="2023-04-04T13:00:57.763" v="991" actId="14100"/>
          <ac:spMkLst>
            <pc:docMk/>
            <pc:sldMk cId="0" sldId="258"/>
            <ac:spMk id="173" creationId="{00000000-0000-0000-0000-000000000000}"/>
          </ac:spMkLst>
        </pc:spChg>
        <pc:picChg chg="add mod">
          <ac:chgData name="Ngoc Hai" userId="cdd24f4605d301c6" providerId="LiveId" clId="{6BEE4223-BBC4-45A9-91FC-F19B51DE42D7}" dt="2023-04-04T13:25:11.957" v="1027" actId="1076"/>
          <ac:picMkLst>
            <pc:docMk/>
            <pc:sldMk cId="0" sldId="258"/>
            <ac:picMk id="3" creationId="{486190B2-3391-BD42-64D6-C4F9C9C66AB3}"/>
          </ac:picMkLst>
        </pc:picChg>
        <pc:picChg chg="add mod modCrop">
          <ac:chgData name="Ngoc Hai" userId="cdd24f4605d301c6" providerId="LiveId" clId="{6BEE4223-BBC4-45A9-91FC-F19B51DE42D7}" dt="2023-04-04T13:26:19.408" v="1036" actId="1076"/>
          <ac:picMkLst>
            <pc:docMk/>
            <pc:sldMk cId="0" sldId="258"/>
            <ac:picMk id="5" creationId="{F63154D7-259A-D0E1-EA26-699485326F6A}"/>
          </ac:picMkLst>
        </pc:picChg>
        <pc:picChg chg="del">
          <ac:chgData name="Ngoc Hai" userId="cdd24f4605d301c6" providerId="LiveId" clId="{6BEE4223-BBC4-45A9-91FC-F19B51DE42D7}" dt="2023-04-04T13:25:01.837" v="1024" actId="478"/>
          <ac:picMkLst>
            <pc:docMk/>
            <pc:sldMk cId="0" sldId="258"/>
            <ac:picMk id="174" creationId="{00000000-0000-0000-0000-000000000000}"/>
          </ac:picMkLst>
        </pc:picChg>
        <pc:picChg chg="del">
          <ac:chgData name="Ngoc Hai" userId="cdd24f4605d301c6" providerId="LiveId" clId="{6BEE4223-BBC4-45A9-91FC-F19B51DE42D7}" dt="2023-04-04T13:25:55.191" v="1028" actId="478"/>
          <ac:picMkLst>
            <pc:docMk/>
            <pc:sldMk cId="0" sldId="258"/>
            <ac:picMk id="175" creationId="{00000000-0000-0000-0000-000000000000}"/>
          </ac:picMkLst>
        </pc:picChg>
      </pc:sldChg>
      <pc:sldChg chg="del">
        <pc:chgData name="Ngoc Hai" userId="cdd24f4605d301c6" providerId="LiveId" clId="{6BEE4223-BBC4-45A9-91FC-F19B51DE42D7}" dt="2023-04-04T13:13:17.975" v="992" actId="47"/>
        <pc:sldMkLst>
          <pc:docMk/>
          <pc:sldMk cId="0" sldId="259"/>
        </pc:sldMkLst>
      </pc:sldChg>
      <pc:sldChg chg="delSp modSp mod">
        <pc:chgData name="Ngoc Hai" userId="cdd24f4605d301c6" providerId="LiveId" clId="{6BEE4223-BBC4-45A9-91FC-F19B51DE42D7}" dt="2023-04-04T13:41:49.268" v="1386" actId="20577"/>
        <pc:sldMkLst>
          <pc:docMk/>
          <pc:sldMk cId="0" sldId="260"/>
        </pc:sldMkLst>
        <pc:spChg chg="del">
          <ac:chgData name="Ngoc Hai" userId="cdd24f4605d301c6" providerId="LiveId" clId="{6BEE4223-BBC4-45A9-91FC-F19B51DE42D7}" dt="2023-04-04T13:32:26.888" v="1321" actId="478"/>
          <ac:spMkLst>
            <pc:docMk/>
            <pc:sldMk cId="0" sldId="260"/>
            <ac:spMk id="191" creationId="{00000000-0000-0000-0000-000000000000}"/>
          </ac:spMkLst>
        </pc:spChg>
        <pc:spChg chg="mod">
          <ac:chgData name="Ngoc Hai" userId="cdd24f4605d301c6" providerId="LiveId" clId="{6BEE4223-BBC4-45A9-91FC-F19B51DE42D7}" dt="2023-04-04T13:14:30.545" v="994" actId="1076"/>
          <ac:spMkLst>
            <pc:docMk/>
            <pc:sldMk cId="0" sldId="260"/>
            <ac:spMk id="192" creationId="{00000000-0000-0000-0000-000000000000}"/>
          </ac:spMkLst>
        </pc:spChg>
        <pc:spChg chg="mod">
          <ac:chgData name="Ngoc Hai" userId="cdd24f4605d301c6" providerId="LiveId" clId="{6BEE4223-BBC4-45A9-91FC-F19B51DE42D7}" dt="2023-04-04T13:41:49.268" v="1386" actId="20577"/>
          <ac:spMkLst>
            <pc:docMk/>
            <pc:sldMk cId="0" sldId="260"/>
            <ac:spMk id="193" creationId="{00000000-0000-0000-0000-000000000000}"/>
          </ac:spMkLst>
        </pc:spChg>
        <pc:picChg chg="mod">
          <ac:chgData name="Ngoc Hai" userId="cdd24f4605d301c6" providerId="LiveId" clId="{6BEE4223-BBC4-45A9-91FC-F19B51DE42D7}" dt="2023-04-04T13:27:28.243" v="1050" actId="14100"/>
          <ac:picMkLst>
            <pc:docMk/>
            <pc:sldMk cId="0" sldId="260"/>
            <ac:picMk id="194" creationId="{00000000-0000-0000-0000-000000000000}"/>
          </ac:picMkLst>
        </pc:picChg>
      </pc:sldChg>
      <pc:sldChg chg="del">
        <pc:chgData name="Ngoc Hai" userId="cdd24f4605d301c6" providerId="LiveId" clId="{6BEE4223-BBC4-45A9-91FC-F19B51DE42D7}" dt="2023-04-04T13:42:24.197" v="1388" actId="47"/>
        <pc:sldMkLst>
          <pc:docMk/>
          <pc:sldMk cId="0" sldId="261"/>
        </pc:sldMkLst>
      </pc:sldChg>
      <pc:sldChg chg="del">
        <pc:chgData name="Ngoc Hai" userId="cdd24f4605d301c6" providerId="LiveId" clId="{6BEE4223-BBC4-45A9-91FC-F19B51DE42D7}" dt="2023-04-04T13:42:24.197" v="1388" actId="47"/>
        <pc:sldMkLst>
          <pc:docMk/>
          <pc:sldMk cId="0" sldId="262"/>
        </pc:sldMkLst>
      </pc:sldChg>
      <pc:sldChg chg="del">
        <pc:chgData name="Ngoc Hai" userId="cdd24f4605d301c6" providerId="LiveId" clId="{6BEE4223-BBC4-45A9-91FC-F19B51DE42D7}" dt="2023-04-04T13:42:24.197" v="1388" actId="47"/>
        <pc:sldMkLst>
          <pc:docMk/>
          <pc:sldMk cId="0" sldId="263"/>
        </pc:sldMkLst>
      </pc:sldChg>
      <pc:sldChg chg="del">
        <pc:chgData name="Ngoc Hai" userId="cdd24f4605d301c6" providerId="LiveId" clId="{6BEE4223-BBC4-45A9-91FC-F19B51DE42D7}" dt="2023-04-04T13:42:24.197" v="1388" actId="47"/>
        <pc:sldMkLst>
          <pc:docMk/>
          <pc:sldMk cId="0" sldId="264"/>
        </pc:sldMkLst>
      </pc:sldChg>
      <pc:sldChg chg="del">
        <pc:chgData name="Ngoc Hai" userId="cdd24f4605d301c6" providerId="LiveId" clId="{6BEE4223-BBC4-45A9-91FC-F19B51DE42D7}" dt="2023-04-04T13:42:24.197" v="1388" actId="47"/>
        <pc:sldMkLst>
          <pc:docMk/>
          <pc:sldMk cId="0" sldId="265"/>
        </pc:sldMkLst>
      </pc:sldChg>
      <pc:sldChg chg="del">
        <pc:chgData name="Ngoc Hai" userId="cdd24f4605d301c6" providerId="LiveId" clId="{6BEE4223-BBC4-45A9-91FC-F19B51DE42D7}" dt="2023-04-04T13:42:17.288" v="1387" actId="47"/>
        <pc:sldMkLst>
          <pc:docMk/>
          <pc:sldMk cId="0" sldId="266"/>
        </pc:sldMkLst>
      </pc:sldChg>
      <pc:sldChg chg="addSp delSp modSp mod">
        <pc:chgData name="Ngoc Hai" userId="cdd24f4605d301c6" providerId="LiveId" clId="{6BEE4223-BBC4-45A9-91FC-F19B51DE42D7}" dt="2023-04-04T13:44:45.052" v="1480" actId="20577"/>
        <pc:sldMkLst>
          <pc:docMk/>
          <pc:sldMk cId="0" sldId="267"/>
        </pc:sldMkLst>
        <pc:spChg chg="mod">
          <ac:chgData name="Ngoc Hai" userId="cdd24f4605d301c6" providerId="LiveId" clId="{6BEE4223-BBC4-45A9-91FC-F19B51DE42D7}" dt="2023-04-04T13:42:29.517" v="1390" actId="20577"/>
          <ac:spMkLst>
            <pc:docMk/>
            <pc:sldMk cId="0" sldId="267"/>
            <ac:spMk id="253" creationId="{00000000-0000-0000-0000-000000000000}"/>
          </ac:spMkLst>
        </pc:spChg>
        <pc:spChg chg="mod">
          <ac:chgData name="Ngoc Hai" userId="cdd24f4605d301c6" providerId="LiveId" clId="{6BEE4223-BBC4-45A9-91FC-F19B51DE42D7}" dt="2023-04-04T13:43:53.738" v="1473" actId="14100"/>
          <ac:spMkLst>
            <pc:docMk/>
            <pc:sldMk cId="0" sldId="267"/>
            <ac:spMk id="254" creationId="{00000000-0000-0000-0000-000000000000}"/>
          </ac:spMkLst>
        </pc:spChg>
        <pc:spChg chg="mod">
          <ac:chgData name="Ngoc Hai" userId="cdd24f4605d301c6" providerId="LiveId" clId="{6BEE4223-BBC4-45A9-91FC-F19B51DE42D7}" dt="2023-04-04T13:44:45.052" v="1480" actId="20577"/>
          <ac:spMkLst>
            <pc:docMk/>
            <pc:sldMk cId="0" sldId="267"/>
            <ac:spMk id="256" creationId="{00000000-0000-0000-0000-000000000000}"/>
          </ac:spMkLst>
        </pc:spChg>
        <pc:picChg chg="add mod">
          <ac:chgData name="Ngoc Hai" userId="cdd24f4605d301c6" providerId="LiveId" clId="{6BEE4223-BBC4-45A9-91FC-F19B51DE42D7}" dt="2023-04-04T13:43:08.406" v="1393" actId="1076"/>
          <ac:picMkLst>
            <pc:docMk/>
            <pc:sldMk cId="0" sldId="267"/>
            <ac:picMk id="3" creationId="{A287DB06-FB20-A16B-7FE2-28321DF66AD0}"/>
          </ac:picMkLst>
        </pc:picChg>
        <pc:picChg chg="del">
          <ac:chgData name="Ngoc Hai" userId="cdd24f4605d301c6" providerId="LiveId" clId="{6BEE4223-BBC4-45A9-91FC-F19B51DE42D7}" dt="2023-04-04T13:43:05.375" v="1391" actId="478"/>
          <ac:picMkLst>
            <pc:docMk/>
            <pc:sldMk cId="0" sldId="267"/>
            <ac:picMk id="255" creationId="{00000000-0000-0000-0000-000000000000}"/>
          </ac:picMkLst>
        </pc:picChg>
      </pc:sldChg>
      <pc:sldChg chg="addSp delSp modSp del mod ord">
        <pc:chgData name="Ngoc Hai" userId="cdd24f4605d301c6" providerId="LiveId" clId="{6BEE4223-BBC4-45A9-91FC-F19B51DE42D7}" dt="2023-04-04T13:54:38.604" v="2180" actId="47"/>
        <pc:sldMkLst>
          <pc:docMk/>
          <pc:sldMk cId="0" sldId="268"/>
        </pc:sldMkLst>
        <pc:spChg chg="del">
          <ac:chgData name="Ngoc Hai" userId="cdd24f4605d301c6" providerId="LiveId" clId="{6BEE4223-BBC4-45A9-91FC-F19B51DE42D7}" dt="2023-04-04T13:51:32.292" v="1921" actId="478"/>
          <ac:spMkLst>
            <pc:docMk/>
            <pc:sldMk cId="0" sldId="268"/>
            <ac:spMk id="264" creationId="{00000000-0000-0000-0000-000000000000}"/>
          </ac:spMkLst>
        </pc:spChg>
        <pc:spChg chg="mod">
          <ac:chgData name="Ngoc Hai" userId="cdd24f4605d301c6" providerId="LiveId" clId="{6BEE4223-BBC4-45A9-91FC-F19B51DE42D7}" dt="2023-04-04T13:46:52.775" v="1556" actId="20577"/>
          <ac:spMkLst>
            <pc:docMk/>
            <pc:sldMk cId="0" sldId="268"/>
            <ac:spMk id="265" creationId="{00000000-0000-0000-0000-000000000000}"/>
          </ac:spMkLst>
        </pc:spChg>
        <pc:spChg chg="mod">
          <ac:chgData name="Ngoc Hai" userId="cdd24f4605d301c6" providerId="LiveId" clId="{6BEE4223-BBC4-45A9-91FC-F19B51DE42D7}" dt="2023-04-04T13:51:35.569" v="1922" actId="1076"/>
          <ac:spMkLst>
            <pc:docMk/>
            <pc:sldMk cId="0" sldId="268"/>
            <ac:spMk id="266" creationId="{00000000-0000-0000-0000-000000000000}"/>
          </ac:spMkLst>
        </pc:spChg>
        <pc:picChg chg="add mod">
          <ac:chgData name="Ngoc Hai" userId="cdd24f4605d301c6" providerId="LiveId" clId="{6BEE4223-BBC4-45A9-91FC-F19B51DE42D7}" dt="2023-04-04T13:49:04.985" v="1599" actId="1076"/>
          <ac:picMkLst>
            <pc:docMk/>
            <pc:sldMk cId="0" sldId="268"/>
            <ac:picMk id="3" creationId="{AE2A60F5-05FE-0E8B-CB91-6E8BAD6338E7}"/>
          </ac:picMkLst>
        </pc:picChg>
        <pc:picChg chg="add del">
          <ac:chgData name="Ngoc Hai" userId="cdd24f4605d301c6" providerId="LiveId" clId="{6BEE4223-BBC4-45A9-91FC-F19B51DE42D7}" dt="2023-04-04T13:49:20.321" v="1630" actId="478"/>
          <ac:picMkLst>
            <pc:docMk/>
            <pc:sldMk cId="0" sldId="268"/>
            <ac:picMk id="5" creationId="{FC8701CD-41A6-5A13-F322-451402F4FD95}"/>
          </ac:picMkLst>
        </pc:picChg>
        <pc:picChg chg="add del">
          <ac:chgData name="Ngoc Hai" userId="cdd24f4605d301c6" providerId="LiveId" clId="{6BEE4223-BBC4-45A9-91FC-F19B51DE42D7}" dt="2023-04-04T13:50:11.231" v="1830" actId="478"/>
          <ac:picMkLst>
            <pc:docMk/>
            <pc:sldMk cId="0" sldId="268"/>
            <ac:picMk id="7" creationId="{8F616E39-481D-A357-A77B-F346576B6BEE}"/>
          </ac:picMkLst>
        </pc:picChg>
        <pc:picChg chg="del">
          <ac:chgData name="Ngoc Hai" userId="cdd24f4605d301c6" providerId="LiveId" clId="{6BEE4223-BBC4-45A9-91FC-F19B51DE42D7}" dt="2023-04-04T13:48:54.814" v="1595" actId="478"/>
          <ac:picMkLst>
            <pc:docMk/>
            <pc:sldMk cId="0" sldId="268"/>
            <ac:picMk id="267" creationId="{00000000-0000-0000-0000-000000000000}"/>
          </ac:picMkLst>
        </pc:picChg>
      </pc:sldChg>
      <pc:sldChg chg="del">
        <pc:chgData name="Ngoc Hai" userId="cdd24f4605d301c6" providerId="LiveId" clId="{6BEE4223-BBC4-45A9-91FC-F19B51DE42D7}" dt="2023-04-04T14:31:38.170" v="3532" actId="47"/>
        <pc:sldMkLst>
          <pc:docMk/>
          <pc:sldMk cId="0" sldId="269"/>
        </pc:sldMkLst>
      </pc:sldChg>
      <pc:sldChg chg="del">
        <pc:chgData name="Ngoc Hai" userId="cdd24f4605d301c6" providerId="LiveId" clId="{6BEE4223-BBC4-45A9-91FC-F19B51DE42D7}" dt="2023-04-04T14:31:40.120" v="3533" actId="47"/>
        <pc:sldMkLst>
          <pc:docMk/>
          <pc:sldMk cId="0" sldId="270"/>
        </pc:sldMkLst>
      </pc:sldChg>
      <pc:sldChg chg="addSp delSp modSp mod">
        <pc:chgData name="Ngoc Hai" userId="cdd24f4605d301c6" providerId="LiveId" clId="{6BEE4223-BBC4-45A9-91FC-F19B51DE42D7}" dt="2023-04-05T06:01:01.608" v="3679" actId="20577"/>
        <pc:sldMkLst>
          <pc:docMk/>
          <pc:sldMk cId="0" sldId="271"/>
        </pc:sldMkLst>
        <pc:spChg chg="mod">
          <ac:chgData name="Ngoc Hai" userId="cdd24f4605d301c6" providerId="LiveId" clId="{6BEE4223-BBC4-45A9-91FC-F19B51DE42D7}" dt="2023-04-05T05:58:05.352" v="3539" actId="20577"/>
          <ac:spMkLst>
            <pc:docMk/>
            <pc:sldMk cId="0" sldId="271"/>
            <ac:spMk id="290" creationId="{00000000-0000-0000-0000-000000000000}"/>
          </ac:spMkLst>
        </pc:spChg>
        <pc:spChg chg="mod">
          <ac:chgData name="Ngoc Hai" userId="cdd24f4605d301c6" providerId="LiveId" clId="{6BEE4223-BBC4-45A9-91FC-F19B51DE42D7}" dt="2023-04-05T05:58:56.943" v="3651" actId="1076"/>
          <ac:spMkLst>
            <pc:docMk/>
            <pc:sldMk cId="0" sldId="271"/>
            <ac:spMk id="291" creationId="{00000000-0000-0000-0000-000000000000}"/>
          </ac:spMkLst>
        </pc:spChg>
        <pc:spChg chg="mod">
          <ac:chgData name="Ngoc Hai" userId="cdd24f4605d301c6" providerId="LiveId" clId="{6BEE4223-BBC4-45A9-91FC-F19B51DE42D7}" dt="2023-04-05T06:01:01.608" v="3679" actId="20577"/>
          <ac:spMkLst>
            <pc:docMk/>
            <pc:sldMk cId="0" sldId="271"/>
            <ac:spMk id="293" creationId="{00000000-0000-0000-0000-000000000000}"/>
          </ac:spMkLst>
        </pc:spChg>
        <pc:picChg chg="del mod">
          <ac:chgData name="Ngoc Hai" userId="cdd24f4605d301c6" providerId="LiveId" clId="{6BEE4223-BBC4-45A9-91FC-F19B51DE42D7}" dt="2023-04-05T05:59:09.623" v="3655" actId="478"/>
          <ac:picMkLst>
            <pc:docMk/>
            <pc:sldMk cId="0" sldId="271"/>
            <ac:picMk id="294" creationId="{00000000-0000-0000-0000-000000000000}"/>
          </ac:picMkLst>
        </pc:picChg>
        <pc:picChg chg="add del mod">
          <ac:chgData name="Ngoc Hai" userId="cdd24f4605d301c6" providerId="LiveId" clId="{6BEE4223-BBC4-45A9-91FC-F19B51DE42D7}" dt="2023-04-05T06:00:36.391" v="3661" actId="478"/>
          <ac:picMkLst>
            <pc:docMk/>
            <pc:sldMk cId="0" sldId="271"/>
            <ac:picMk id="295" creationId="{00000000-0000-0000-0000-000000000000}"/>
          </ac:picMkLst>
        </pc:picChg>
        <pc:picChg chg="add del">
          <ac:chgData name="Ngoc Hai" userId="cdd24f4605d301c6" providerId="LiveId" clId="{6BEE4223-BBC4-45A9-91FC-F19B51DE42D7}" dt="2023-04-05T06:00:05.090" v="3660"/>
          <ac:picMkLst>
            <pc:docMk/>
            <pc:sldMk cId="0" sldId="271"/>
            <ac:picMk id="1026" creationId="{CE55AD53-4287-EBA1-8CD8-3287DB864929}"/>
          </ac:picMkLst>
        </pc:picChg>
        <pc:picChg chg="add mod">
          <ac:chgData name="Ngoc Hai" userId="cdd24f4605d301c6" providerId="LiveId" clId="{6BEE4223-BBC4-45A9-91FC-F19B51DE42D7}" dt="2023-04-05T06:00:48.513" v="3666" actId="1076"/>
          <ac:picMkLst>
            <pc:docMk/>
            <pc:sldMk cId="0" sldId="271"/>
            <ac:picMk id="1028" creationId="{2B4BAEAA-555C-6BB9-6786-58603A98D352}"/>
          </ac:picMkLst>
        </pc:picChg>
      </pc:sldChg>
      <pc:sldChg chg="delSp modSp del mod ord modNotesTx">
        <pc:chgData name="Ngoc Hai" userId="cdd24f4605d301c6" providerId="LiveId" clId="{6BEE4223-BBC4-45A9-91FC-F19B51DE42D7}" dt="2023-04-05T06:51:25.672" v="5213" actId="2696"/>
        <pc:sldMkLst>
          <pc:docMk/>
          <pc:sldMk cId="546892374" sldId="272"/>
        </pc:sldMkLst>
        <pc:spChg chg="del">
          <ac:chgData name="Ngoc Hai" userId="cdd24f4605d301c6" providerId="LiveId" clId="{6BEE4223-BBC4-45A9-91FC-F19B51DE42D7}" dt="2023-04-05T06:05:15.780" v="3890" actId="478"/>
          <ac:spMkLst>
            <pc:docMk/>
            <pc:sldMk cId="546892374" sldId="272"/>
            <ac:spMk id="301" creationId="{00000000-0000-0000-0000-000000000000}"/>
          </ac:spMkLst>
        </pc:spChg>
        <pc:spChg chg="mod">
          <ac:chgData name="Ngoc Hai" userId="cdd24f4605d301c6" providerId="LiveId" clId="{6BEE4223-BBC4-45A9-91FC-F19B51DE42D7}" dt="2023-04-05T06:02:12.649" v="3737" actId="20577"/>
          <ac:spMkLst>
            <pc:docMk/>
            <pc:sldMk cId="546892374" sldId="272"/>
            <ac:spMk id="302" creationId="{00000000-0000-0000-0000-000000000000}"/>
          </ac:spMkLst>
        </pc:spChg>
        <pc:spChg chg="mod">
          <ac:chgData name="Ngoc Hai" userId="cdd24f4605d301c6" providerId="LiveId" clId="{6BEE4223-BBC4-45A9-91FC-F19B51DE42D7}" dt="2023-04-05T06:05:13.147" v="3889" actId="1076"/>
          <ac:spMkLst>
            <pc:docMk/>
            <pc:sldMk cId="546892374" sldId="272"/>
            <ac:spMk id="303" creationId="{00000000-0000-0000-0000-000000000000}"/>
          </ac:spMkLst>
        </pc:spChg>
      </pc:sldChg>
      <pc:sldChg chg="del">
        <pc:chgData name="Ngoc Hai" userId="cdd24f4605d301c6" providerId="LiveId" clId="{6BEE4223-BBC4-45A9-91FC-F19B51DE42D7}" dt="2023-04-05T06:01:16.183" v="3684" actId="47"/>
        <pc:sldMkLst>
          <pc:docMk/>
          <pc:sldMk cId="0" sldId="273"/>
        </pc:sldMkLst>
      </pc:sldChg>
      <pc:sldChg chg="del">
        <pc:chgData name="Ngoc Hai" userId="cdd24f4605d301c6" providerId="LiveId" clId="{6BEE4223-BBC4-45A9-91FC-F19B51DE42D7}" dt="2023-04-05T06:01:08.168" v="3680" actId="47"/>
        <pc:sldMkLst>
          <pc:docMk/>
          <pc:sldMk cId="0" sldId="274"/>
        </pc:sldMkLst>
      </pc:sldChg>
      <pc:sldChg chg="del">
        <pc:chgData name="Ngoc Hai" userId="cdd24f4605d301c6" providerId="LiveId" clId="{6BEE4223-BBC4-45A9-91FC-F19B51DE42D7}" dt="2023-04-05T06:01:08.998" v="3681" actId="47"/>
        <pc:sldMkLst>
          <pc:docMk/>
          <pc:sldMk cId="0" sldId="275"/>
        </pc:sldMkLst>
      </pc:sldChg>
      <pc:sldChg chg="del">
        <pc:chgData name="Ngoc Hai" userId="cdd24f4605d301c6" providerId="LiveId" clId="{6BEE4223-BBC4-45A9-91FC-F19B51DE42D7}" dt="2023-04-05T06:01:09.588" v="3682" actId="47"/>
        <pc:sldMkLst>
          <pc:docMk/>
          <pc:sldMk cId="0" sldId="276"/>
        </pc:sldMkLst>
      </pc:sldChg>
      <pc:sldChg chg="del">
        <pc:chgData name="Ngoc Hai" userId="cdd24f4605d301c6" providerId="LiveId" clId="{6BEE4223-BBC4-45A9-91FC-F19B51DE42D7}" dt="2023-04-05T06:01:11.168" v="3683" actId="47"/>
        <pc:sldMkLst>
          <pc:docMk/>
          <pc:sldMk cId="0" sldId="277"/>
        </pc:sldMkLst>
      </pc:sldChg>
      <pc:sldChg chg="modSp add mod">
        <pc:chgData name="Ngoc Hai" userId="cdd24f4605d301c6" providerId="LiveId" clId="{6BEE4223-BBC4-45A9-91FC-F19B51DE42D7}" dt="2023-04-05T07:36:47.977" v="5845" actId="113"/>
        <pc:sldMkLst>
          <pc:docMk/>
          <pc:sldMk cId="1427048814" sldId="278"/>
        </pc:sldMkLst>
        <pc:spChg chg="mod">
          <ac:chgData name="Ngoc Hai" userId="cdd24f4605d301c6" providerId="LiveId" clId="{6BEE4223-BBC4-45A9-91FC-F19B51DE42D7}" dt="2023-04-05T06:53:50.482" v="5290" actId="1076"/>
          <ac:spMkLst>
            <pc:docMk/>
            <pc:sldMk cId="1427048814" sldId="278"/>
            <ac:spMk id="355" creationId="{00000000-0000-0000-0000-000000000000}"/>
          </ac:spMkLst>
        </pc:spChg>
        <pc:graphicFrameChg chg="mod modGraphic">
          <ac:chgData name="Ngoc Hai" userId="cdd24f4605d301c6" providerId="LiveId" clId="{6BEE4223-BBC4-45A9-91FC-F19B51DE42D7}" dt="2023-04-05T07:36:47.977" v="5845" actId="113"/>
          <ac:graphicFrameMkLst>
            <pc:docMk/>
            <pc:sldMk cId="1427048814" sldId="278"/>
            <ac:graphicFrameMk id="356" creationId="{00000000-0000-0000-0000-000000000000}"/>
          </ac:graphicFrameMkLst>
        </pc:graphicFrameChg>
      </pc:sldChg>
      <pc:sldChg chg="del">
        <pc:chgData name="Ngoc Hai" userId="cdd24f4605d301c6" providerId="LiveId" clId="{6BEE4223-BBC4-45A9-91FC-F19B51DE42D7}" dt="2023-04-05T06:41:04.402" v="4704" actId="47"/>
        <pc:sldMkLst>
          <pc:docMk/>
          <pc:sldMk cId="0" sldId="279"/>
        </pc:sldMkLst>
      </pc:sldChg>
      <pc:sldChg chg="del">
        <pc:chgData name="Ngoc Hai" userId="cdd24f4605d301c6" providerId="LiveId" clId="{6BEE4223-BBC4-45A9-91FC-F19B51DE42D7}" dt="2023-04-05T06:40:56.932" v="4700" actId="47"/>
        <pc:sldMkLst>
          <pc:docMk/>
          <pc:sldMk cId="0" sldId="280"/>
        </pc:sldMkLst>
      </pc:sldChg>
      <pc:sldChg chg="del">
        <pc:chgData name="Ngoc Hai" userId="cdd24f4605d301c6" providerId="LiveId" clId="{6BEE4223-BBC4-45A9-91FC-F19B51DE42D7}" dt="2023-04-05T06:40:57.972" v="4701" actId="47"/>
        <pc:sldMkLst>
          <pc:docMk/>
          <pc:sldMk cId="0" sldId="281"/>
        </pc:sldMkLst>
      </pc:sldChg>
      <pc:sldChg chg="del">
        <pc:chgData name="Ngoc Hai" userId="cdd24f4605d301c6" providerId="LiveId" clId="{6BEE4223-BBC4-45A9-91FC-F19B51DE42D7}" dt="2023-04-05T06:40:59.402" v="4702" actId="47"/>
        <pc:sldMkLst>
          <pc:docMk/>
          <pc:sldMk cId="0" sldId="282"/>
        </pc:sldMkLst>
      </pc:sldChg>
      <pc:sldChg chg="del">
        <pc:chgData name="Ngoc Hai" userId="cdd24f4605d301c6" providerId="LiveId" clId="{6BEE4223-BBC4-45A9-91FC-F19B51DE42D7}" dt="2023-04-05T06:41:00.492" v="4703" actId="47"/>
        <pc:sldMkLst>
          <pc:docMk/>
          <pc:sldMk cId="0" sldId="283"/>
        </pc:sldMkLst>
      </pc:sldChg>
      <pc:sldChg chg="modSp mod">
        <pc:chgData name="Ngoc Hai" userId="cdd24f4605d301c6" providerId="LiveId" clId="{6BEE4223-BBC4-45A9-91FC-F19B51DE42D7}" dt="2023-04-05T06:41:10.232" v="4706" actId="20577"/>
        <pc:sldMkLst>
          <pc:docMk/>
          <pc:sldMk cId="0" sldId="284"/>
        </pc:sldMkLst>
        <pc:spChg chg="mod">
          <ac:chgData name="Ngoc Hai" userId="cdd24f4605d301c6" providerId="LiveId" clId="{6BEE4223-BBC4-45A9-91FC-F19B51DE42D7}" dt="2023-04-05T06:41:10.232" v="4706" actId="20577"/>
          <ac:spMkLst>
            <pc:docMk/>
            <pc:sldMk cId="0" sldId="284"/>
            <ac:spMk id="406" creationId="{00000000-0000-0000-0000-000000000000}"/>
          </ac:spMkLst>
        </pc:spChg>
      </pc:sldChg>
      <pc:sldChg chg="modSp add mod ord">
        <pc:chgData name="Ngoc Hai" userId="cdd24f4605d301c6" providerId="LiveId" clId="{6BEE4223-BBC4-45A9-91FC-F19B51DE42D7}" dt="2023-04-04T13:41:41.257" v="1384" actId="20577"/>
        <pc:sldMkLst>
          <pc:docMk/>
          <pc:sldMk cId="207020932" sldId="285"/>
        </pc:sldMkLst>
        <pc:spChg chg="mod">
          <ac:chgData name="Ngoc Hai" userId="cdd24f4605d301c6" providerId="LiveId" clId="{6BEE4223-BBC4-45A9-91FC-F19B51DE42D7}" dt="2023-04-04T13:41:41.257" v="1384" actId="20577"/>
          <ac:spMkLst>
            <pc:docMk/>
            <pc:sldMk cId="207020932" sldId="285"/>
            <ac:spMk id="193" creationId="{00000000-0000-0000-0000-000000000000}"/>
          </ac:spMkLst>
        </pc:spChg>
      </pc:sldChg>
      <pc:sldChg chg="addSp delSp modSp add del mod modAnim">
        <pc:chgData name="Ngoc Hai" userId="cdd24f4605d301c6" providerId="LiveId" clId="{6BEE4223-BBC4-45A9-91FC-F19B51DE42D7}" dt="2023-04-04T13:00:22.855" v="985" actId="47"/>
        <pc:sldMkLst>
          <pc:docMk/>
          <pc:sldMk cId="801683800" sldId="285"/>
        </pc:sldMkLst>
        <pc:spChg chg="mod">
          <ac:chgData name="Ngoc Hai" userId="cdd24f4605d301c6" providerId="LiveId" clId="{6BEE4223-BBC4-45A9-91FC-F19B51DE42D7}" dt="2023-04-04T12:40:09.342" v="836" actId="20577"/>
          <ac:spMkLst>
            <pc:docMk/>
            <pc:sldMk cId="801683800" sldId="285"/>
            <ac:spMk id="8" creationId="{977231BE-8DA7-847D-D06B-1FCBBEA74654}"/>
          </ac:spMkLst>
        </pc:spChg>
        <pc:spChg chg="mod">
          <ac:chgData name="Ngoc Hai" userId="cdd24f4605d301c6" providerId="LiveId" clId="{6BEE4223-BBC4-45A9-91FC-F19B51DE42D7}" dt="2023-04-04T12:40:19.211" v="845" actId="20577"/>
          <ac:spMkLst>
            <pc:docMk/>
            <pc:sldMk cId="801683800" sldId="285"/>
            <ac:spMk id="9" creationId="{60ED8205-9A68-18CC-AD60-3BC0E554DB9D}"/>
          </ac:spMkLst>
        </pc:spChg>
        <pc:spChg chg="mod">
          <ac:chgData name="Ngoc Hai" userId="cdd24f4605d301c6" providerId="LiveId" clId="{6BEE4223-BBC4-45A9-91FC-F19B51DE42D7}" dt="2023-04-04T12:40:25.256" v="859" actId="20577"/>
          <ac:spMkLst>
            <pc:docMk/>
            <pc:sldMk cId="801683800" sldId="285"/>
            <ac:spMk id="10" creationId="{6A352C76-584E-1524-2645-99F2D901854C}"/>
          </ac:spMkLst>
        </pc:spChg>
        <pc:spChg chg="add del mod">
          <ac:chgData name="Ngoc Hai" userId="cdd24f4605d301c6" providerId="LiveId" clId="{6BEE4223-BBC4-45A9-91FC-F19B51DE42D7}" dt="2023-04-04T12:40:29.286" v="861"/>
          <ac:spMkLst>
            <pc:docMk/>
            <pc:sldMk cId="801683800" sldId="285"/>
            <ac:spMk id="11" creationId="{8B9A16FD-616B-2348-5FC9-550233B9C68D}"/>
          </ac:spMkLst>
        </pc:spChg>
        <pc:spChg chg="add del mod">
          <ac:chgData name="Ngoc Hai" userId="cdd24f4605d301c6" providerId="LiveId" clId="{6BEE4223-BBC4-45A9-91FC-F19B51DE42D7}" dt="2023-04-04T12:40:29.286" v="861"/>
          <ac:spMkLst>
            <pc:docMk/>
            <pc:sldMk cId="801683800" sldId="285"/>
            <ac:spMk id="12" creationId="{D5195CE8-34CB-8574-F73B-137FFAE55716}"/>
          </ac:spMkLst>
        </pc:spChg>
        <pc:spChg chg="add del mod">
          <ac:chgData name="Ngoc Hai" userId="cdd24f4605d301c6" providerId="LiveId" clId="{6BEE4223-BBC4-45A9-91FC-F19B51DE42D7}" dt="2023-04-04T12:40:29.286" v="861"/>
          <ac:spMkLst>
            <pc:docMk/>
            <pc:sldMk cId="801683800" sldId="285"/>
            <ac:spMk id="13" creationId="{75C2A2C9-058A-D6EA-678C-027BC931D8C7}"/>
          </ac:spMkLst>
        </pc:spChg>
        <pc:spChg chg="add mod">
          <ac:chgData name="Ngoc Hai" userId="cdd24f4605d301c6" providerId="LiveId" clId="{6BEE4223-BBC4-45A9-91FC-F19B51DE42D7}" dt="2023-04-04T12:40:45.242" v="880" actId="20577"/>
          <ac:spMkLst>
            <pc:docMk/>
            <pc:sldMk cId="801683800" sldId="285"/>
            <ac:spMk id="14" creationId="{58BAA32E-4419-0E79-6F33-5765B1A1B7F6}"/>
          </ac:spMkLst>
        </pc:spChg>
      </pc:sldChg>
      <pc:sldChg chg="add del">
        <pc:chgData name="Ngoc Hai" userId="cdd24f4605d301c6" providerId="LiveId" clId="{6BEE4223-BBC4-45A9-91FC-F19B51DE42D7}" dt="2023-04-04T13:46:15.296" v="1535" actId="47"/>
        <pc:sldMkLst>
          <pc:docMk/>
          <pc:sldMk cId="4143101477" sldId="286"/>
        </pc:sldMkLst>
      </pc:sldChg>
      <pc:sldChg chg="modSp add mod ord">
        <pc:chgData name="Ngoc Hai" userId="cdd24f4605d301c6" providerId="LiveId" clId="{6BEE4223-BBC4-45A9-91FC-F19B51DE42D7}" dt="2023-04-04T13:45:45.911" v="1533"/>
        <pc:sldMkLst>
          <pc:docMk/>
          <pc:sldMk cId="1760719709" sldId="287"/>
        </pc:sldMkLst>
        <pc:spChg chg="mod">
          <ac:chgData name="Ngoc Hai" userId="cdd24f4605d301c6" providerId="LiveId" clId="{6BEE4223-BBC4-45A9-91FC-F19B51DE42D7}" dt="2023-04-04T13:45:00.751" v="1503" actId="20577"/>
          <ac:spMkLst>
            <pc:docMk/>
            <pc:sldMk cId="1760719709" sldId="287"/>
            <ac:spMk id="256" creationId="{00000000-0000-0000-0000-000000000000}"/>
          </ac:spMkLst>
        </pc:spChg>
      </pc:sldChg>
      <pc:sldChg chg="modSp add mod">
        <pc:chgData name="Ngoc Hai" userId="cdd24f4605d301c6" providerId="LiveId" clId="{6BEE4223-BBC4-45A9-91FC-F19B51DE42D7}" dt="2023-04-04T13:45:08.753" v="1511" actId="20577"/>
        <pc:sldMkLst>
          <pc:docMk/>
          <pc:sldMk cId="1163806629" sldId="288"/>
        </pc:sldMkLst>
        <pc:spChg chg="mod">
          <ac:chgData name="Ngoc Hai" userId="cdd24f4605d301c6" providerId="LiveId" clId="{6BEE4223-BBC4-45A9-91FC-F19B51DE42D7}" dt="2023-04-04T13:45:08.753" v="1511" actId="20577"/>
          <ac:spMkLst>
            <pc:docMk/>
            <pc:sldMk cId="1163806629" sldId="288"/>
            <ac:spMk id="256" creationId="{00000000-0000-0000-0000-000000000000}"/>
          </ac:spMkLst>
        </pc:spChg>
      </pc:sldChg>
      <pc:sldChg chg="modSp add mod">
        <pc:chgData name="Ngoc Hai" userId="cdd24f4605d301c6" providerId="LiveId" clId="{6BEE4223-BBC4-45A9-91FC-F19B51DE42D7}" dt="2023-04-04T13:45:17.100" v="1519" actId="20577"/>
        <pc:sldMkLst>
          <pc:docMk/>
          <pc:sldMk cId="1191925284" sldId="289"/>
        </pc:sldMkLst>
        <pc:spChg chg="mod">
          <ac:chgData name="Ngoc Hai" userId="cdd24f4605d301c6" providerId="LiveId" clId="{6BEE4223-BBC4-45A9-91FC-F19B51DE42D7}" dt="2023-04-04T13:45:17.100" v="1519" actId="20577"/>
          <ac:spMkLst>
            <pc:docMk/>
            <pc:sldMk cId="1191925284" sldId="289"/>
            <ac:spMk id="256" creationId="{00000000-0000-0000-0000-000000000000}"/>
          </ac:spMkLst>
        </pc:spChg>
      </pc:sldChg>
      <pc:sldChg chg="modSp add mod">
        <pc:chgData name="Ngoc Hai" userId="cdd24f4605d301c6" providerId="LiveId" clId="{6BEE4223-BBC4-45A9-91FC-F19B51DE42D7}" dt="2023-04-04T13:45:29.319" v="1529" actId="20577"/>
        <pc:sldMkLst>
          <pc:docMk/>
          <pc:sldMk cId="2521568762" sldId="290"/>
        </pc:sldMkLst>
        <pc:spChg chg="mod">
          <ac:chgData name="Ngoc Hai" userId="cdd24f4605d301c6" providerId="LiveId" clId="{6BEE4223-BBC4-45A9-91FC-F19B51DE42D7}" dt="2023-04-04T13:45:29.319" v="1529" actId="20577"/>
          <ac:spMkLst>
            <pc:docMk/>
            <pc:sldMk cId="2521568762" sldId="290"/>
            <ac:spMk id="256" creationId="{00000000-0000-0000-0000-000000000000}"/>
          </ac:spMkLst>
        </pc:spChg>
      </pc:sldChg>
      <pc:sldChg chg="add del">
        <pc:chgData name="Ngoc Hai" userId="cdd24f4605d301c6" providerId="LiveId" clId="{6BEE4223-BBC4-45A9-91FC-F19B51DE42D7}" dt="2023-04-04T14:27:44.280" v="3470" actId="47"/>
        <pc:sldMkLst>
          <pc:docMk/>
          <pc:sldMk cId="3036814619" sldId="291"/>
        </pc:sldMkLst>
      </pc:sldChg>
      <pc:sldChg chg="add del ord">
        <pc:chgData name="Ngoc Hai" userId="cdd24f4605d301c6" providerId="LiveId" clId="{6BEE4223-BBC4-45A9-91FC-F19B51DE42D7}" dt="2023-04-04T13:58:09.297" v="2222" actId="47"/>
        <pc:sldMkLst>
          <pc:docMk/>
          <pc:sldMk cId="2885205954" sldId="292"/>
        </pc:sldMkLst>
      </pc:sldChg>
      <pc:sldChg chg="add del ord">
        <pc:chgData name="Ngoc Hai" userId="cdd24f4605d301c6" providerId="LiveId" clId="{6BEE4223-BBC4-45A9-91FC-F19B51DE42D7}" dt="2023-04-04T14:04:38.182" v="2334" actId="47"/>
        <pc:sldMkLst>
          <pc:docMk/>
          <pc:sldMk cId="2549671951" sldId="293"/>
        </pc:sldMkLst>
      </pc:sldChg>
      <pc:sldChg chg="add del ord">
        <pc:chgData name="Ngoc Hai" userId="cdd24f4605d301c6" providerId="LiveId" clId="{6BEE4223-BBC4-45A9-91FC-F19B51DE42D7}" dt="2023-04-04T14:23:49.257" v="3432" actId="47"/>
        <pc:sldMkLst>
          <pc:docMk/>
          <pc:sldMk cId="2918554500" sldId="294"/>
        </pc:sldMkLst>
      </pc:sldChg>
      <pc:sldChg chg="addSp modSp add mod modAnim">
        <pc:chgData name="Ngoc Hai" userId="cdd24f4605d301c6" providerId="LiveId" clId="{6BEE4223-BBC4-45A9-91FC-F19B51DE42D7}" dt="2023-04-04T13:57:57.477" v="2218" actId="113"/>
        <pc:sldMkLst>
          <pc:docMk/>
          <pc:sldMk cId="3284735504" sldId="295"/>
        </pc:sldMkLst>
        <pc:spChg chg="add mod">
          <ac:chgData name="Ngoc Hai" userId="cdd24f4605d301c6" providerId="LiveId" clId="{6BEE4223-BBC4-45A9-91FC-F19B51DE42D7}" dt="2023-04-04T13:57:57.477" v="2218" actId="113"/>
          <ac:spMkLst>
            <pc:docMk/>
            <pc:sldMk cId="3284735504" sldId="295"/>
            <ac:spMk id="2" creationId="{5A9379E5-BB89-1503-569B-66084D04D31E}"/>
          </ac:spMkLst>
        </pc:spChg>
        <pc:spChg chg="mod">
          <ac:chgData name="Ngoc Hai" userId="cdd24f4605d301c6" providerId="LiveId" clId="{6BEE4223-BBC4-45A9-91FC-F19B51DE42D7}" dt="2023-04-04T13:55:25.424" v="2200" actId="1076"/>
          <ac:spMkLst>
            <pc:docMk/>
            <pc:sldMk cId="3284735504" sldId="295"/>
            <ac:spMk id="266" creationId="{00000000-0000-0000-0000-000000000000}"/>
          </ac:spMkLst>
        </pc:spChg>
      </pc:sldChg>
      <pc:sldChg chg="modSp add mod ord modAnim">
        <pc:chgData name="Ngoc Hai" userId="cdd24f4605d301c6" providerId="LiveId" clId="{6BEE4223-BBC4-45A9-91FC-F19B51DE42D7}" dt="2023-04-04T14:06:46.041" v="2460" actId="20577"/>
        <pc:sldMkLst>
          <pc:docMk/>
          <pc:sldMk cId="1649168947" sldId="296"/>
        </pc:sldMkLst>
        <pc:spChg chg="mod">
          <ac:chgData name="Ngoc Hai" userId="cdd24f4605d301c6" providerId="LiveId" clId="{6BEE4223-BBC4-45A9-91FC-F19B51DE42D7}" dt="2023-04-04T14:04:00.668" v="2329" actId="113"/>
          <ac:spMkLst>
            <pc:docMk/>
            <pc:sldMk cId="1649168947" sldId="296"/>
            <ac:spMk id="2" creationId="{5A9379E5-BB89-1503-569B-66084D04D31E}"/>
          </ac:spMkLst>
        </pc:spChg>
        <pc:spChg chg="mod">
          <ac:chgData name="Ngoc Hai" userId="cdd24f4605d301c6" providerId="LiveId" clId="{6BEE4223-BBC4-45A9-91FC-F19B51DE42D7}" dt="2023-04-04T13:58:20.670" v="2242" actId="20577"/>
          <ac:spMkLst>
            <pc:docMk/>
            <pc:sldMk cId="1649168947" sldId="296"/>
            <ac:spMk id="265" creationId="{00000000-0000-0000-0000-000000000000}"/>
          </ac:spMkLst>
        </pc:spChg>
        <pc:spChg chg="mod">
          <ac:chgData name="Ngoc Hai" userId="cdd24f4605d301c6" providerId="LiveId" clId="{6BEE4223-BBC4-45A9-91FC-F19B51DE42D7}" dt="2023-04-04T14:06:46.041" v="2460" actId="20577"/>
          <ac:spMkLst>
            <pc:docMk/>
            <pc:sldMk cId="1649168947" sldId="296"/>
            <ac:spMk id="266" creationId="{00000000-0000-0000-0000-000000000000}"/>
          </ac:spMkLst>
        </pc:spChg>
      </pc:sldChg>
      <pc:sldChg chg="addSp delSp modSp add mod ord delAnim modAnim">
        <pc:chgData name="Ngoc Hai" userId="cdd24f4605d301c6" providerId="LiveId" clId="{6BEE4223-BBC4-45A9-91FC-F19B51DE42D7}" dt="2023-04-04T14:20:55.473" v="3142" actId="1076"/>
        <pc:sldMkLst>
          <pc:docMk/>
          <pc:sldMk cId="712234220" sldId="297"/>
        </pc:sldMkLst>
        <pc:spChg chg="del">
          <ac:chgData name="Ngoc Hai" userId="cdd24f4605d301c6" providerId="LiveId" clId="{6BEE4223-BBC4-45A9-91FC-F19B51DE42D7}" dt="2023-04-04T14:07:39.470" v="2484" actId="478"/>
          <ac:spMkLst>
            <pc:docMk/>
            <pc:sldMk cId="712234220" sldId="297"/>
            <ac:spMk id="2" creationId="{5A9379E5-BB89-1503-569B-66084D04D31E}"/>
          </ac:spMkLst>
        </pc:spChg>
        <pc:spChg chg="add mod">
          <ac:chgData name="Ngoc Hai" userId="cdd24f4605d301c6" providerId="LiveId" clId="{6BEE4223-BBC4-45A9-91FC-F19B51DE42D7}" dt="2023-04-04T14:20:55.473" v="3142" actId="1076"/>
          <ac:spMkLst>
            <pc:docMk/>
            <pc:sldMk cId="712234220" sldId="297"/>
            <ac:spMk id="4" creationId="{B86C4633-A395-0449-9384-CF097E936500}"/>
          </ac:spMkLst>
        </pc:spChg>
        <pc:spChg chg="add mod">
          <ac:chgData name="Ngoc Hai" userId="cdd24f4605d301c6" providerId="LiveId" clId="{6BEE4223-BBC4-45A9-91FC-F19B51DE42D7}" dt="2023-04-04T14:13:33.073" v="3044" actId="571"/>
          <ac:spMkLst>
            <pc:docMk/>
            <pc:sldMk cId="712234220" sldId="297"/>
            <ac:spMk id="5" creationId="{899F8D54-C0E4-1420-D693-8B294810A27B}"/>
          </ac:spMkLst>
        </pc:spChg>
        <pc:spChg chg="add del mod">
          <ac:chgData name="Ngoc Hai" userId="cdd24f4605d301c6" providerId="LiveId" clId="{6BEE4223-BBC4-45A9-91FC-F19B51DE42D7}" dt="2023-04-04T14:20:10.213" v="3138"/>
          <ac:spMkLst>
            <pc:docMk/>
            <pc:sldMk cId="712234220" sldId="297"/>
            <ac:spMk id="7" creationId="{E3C1EFF3-D2E4-9B52-C1AB-ACF6203139CB}"/>
          </ac:spMkLst>
        </pc:spChg>
        <pc:spChg chg="mod">
          <ac:chgData name="Ngoc Hai" userId="cdd24f4605d301c6" providerId="LiveId" clId="{6BEE4223-BBC4-45A9-91FC-F19B51DE42D7}" dt="2023-04-04T14:11:40.951" v="3021" actId="1076"/>
          <ac:spMkLst>
            <pc:docMk/>
            <pc:sldMk cId="712234220" sldId="297"/>
            <ac:spMk id="263" creationId="{00000000-0000-0000-0000-000000000000}"/>
          </ac:spMkLst>
        </pc:spChg>
        <pc:spChg chg="mod">
          <ac:chgData name="Ngoc Hai" userId="cdd24f4605d301c6" providerId="LiveId" clId="{6BEE4223-BBC4-45A9-91FC-F19B51DE42D7}" dt="2023-04-04T14:04:44.248" v="2342" actId="20577"/>
          <ac:spMkLst>
            <pc:docMk/>
            <pc:sldMk cId="712234220" sldId="297"/>
            <ac:spMk id="265" creationId="{00000000-0000-0000-0000-000000000000}"/>
          </ac:spMkLst>
        </pc:spChg>
        <pc:spChg chg="mod">
          <ac:chgData name="Ngoc Hai" userId="cdd24f4605d301c6" providerId="LiveId" clId="{6BEE4223-BBC4-45A9-91FC-F19B51DE42D7}" dt="2023-04-04T14:11:38.870" v="3020" actId="1076"/>
          <ac:spMkLst>
            <pc:docMk/>
            <pc:sldMk cId="712234220" sldId="297"/>
            <ac:spMk id="266" creationId="{00000000-0000-0000-0000-000000000000}"/>
          </ac:spMkLst>
        </pc:spChg>
        <pc:picChg chg="add mod">
          <ac:chgData name="Ngoc Hai" userId="cdd24f4605d301c6" providerId="LiveId" clId="{6BEE4223-BBC4-45A9-91FC-F19B51DE42D7}" dt="2023-04-04T14:13:33.073" v="3044" actId="571"/>
          <ac:picMkLst>
            <pc:docMk/>
            <pc:sldMk cId="712234220" sldId="297"/>
            <ac:picMk id="6" creationId="{D14C0791-E818-A491-F0E9-DA56C5B25B92}"/>
          </ac:picMkLst>
        </pc:picChg>
      </pc:sldChg>
      <pc:sldChg chg="add del">
        <pc:chgData name="Ngoc Hai" userId="cdd24f4605d301c6" providerId="LiveId" clId="{6BEE4223-BBC4-45A9-91FC-F19B51DE42D7}" dt="2023-04-04T14:12:36.702" v="3025" actId="47"/>
        <pc:sldMkLst>
          <pc:docMk/>
          <pc:sldMk cId="249313735" sldId="298"/>
        </pc:sldMkLst>
      </pc:sldChg>
      <pc:sldChg chg="addSp modSp add mod ord modAnim">
        <pc:chgData name="Ngoc Hai" userId="cdd24f4605d301c6" providerId="LiveId" clId="{6BEE4223-BBC4-45A9-91FC-F19B51DE42D7}" dt="2023-04-04T14:27:19.530" v="3466" actId="20577"/>
        <pc:sldMkLst>
          <pc:docMk/>
          <pc:sldMk cId="682805579" sldId="298"/>
        </pc:sldMkLst>
        <pc:spChg chg="mod">
          <ac:chgData name="Ngoc Hai" userId="cdd24f4605d301c6" providerId="LiveId" clId="{6BEE4223-BBC4-45A9-91FC-F19B51DE42D7}" dt="2023-04-04T14:24:00.887" v="3434" actId="207"/>
          <ac:spMkLst>
            <pc:docMk/>
            <pc:sldMk cId="682805579" sldId="298"/>
            <ac:spMk id="2" creationId="{5A9379E5-BB89-1503-569B-66084D04D31E}"/>
          </ac:spMkLst>
        </pc:spChg>
        <pc:spChg chg="add mod">
          <ac:chgData name="Ngoc Hai" userId="cdd24f4605d301c6" providerId="LiveId" clId="{6BEE4223-BBC4-45A9-91FC-F19B51DE42D7}" dt="2023-04-04T14:27:19.530" v="3466" actId="20577"/>
          <ac:spMkLst>
            <pc:docMk/>
            <pc:sldMk cId="682805579" sldId="298"/>
            <ac:spMk id="4" creationId="{5882E29F-3559-F128-CC92-497A01968C7D}"/>
          </ac:spMkLst>
        </pc:spChg>
        <pc:spChg chg="mod">
          <ac:chgData name="Ngoc Hai" userId="cdd24f4605d301c6" providerId="LiveId" clId="{6BEE4223-BBC4-45A9-91FC-F19B51DE42D7}" dt="2023-04-04T14:17:52.214" v="3088" actId="20577"/>
          <ac:spMkLst>
            <pc:docMk/>
            <pc:sldMk cId="682805579" sldId="298"/>
            <ac:spMk id="265" creationId="{00000000-0000-0000-0000-000000000000}"/>
          </ac:spMkLst>
        </pc:spChg>
        <pc:spChg chg="mod">
          <ac:chgData name="Ngoc Hai" userId="cdd24f4605d301c6" providerId="LiveId" clId="{6BEE4223-BBC4-45A9-91FC-F19B51DE42D7}" dt="2023-04-04T14:19:44.233" v="3136" actId="20577"/>
          <ac:spMkLst>
            <pc:docMk/>
            <pc:sldMk cId="682805579" sldId="298"/>
            <ac:spMk id="266" creationId="{00000000-0000-0000-0000-000000000000}"/>
          </ac:spMkLst>
        </pc:spChg>
      </pc:sldChg>
      <pc:sldChg chg="delSp modSp add mod ord delAnim modAnim modNotesTx">
        <pc:chgData name="Ngoc Hai" userId="cdd24f4605d301c6" providerId="LiveId" clId="{6BEE4223-BBC4-45A9-91FC-F19B51DE42D7}" dt="2023-04-04T14:34:19.079" v="3537" actId="207"/>
        <pc:sldMkLst>
          <pc:docMk/>
          <pc:sldMk cId="1987790383" sldId="299"/>
        </pc:sldMkLst>
        <pc:spChg chg="mod">
          <ac:chgData name="Ngoc Hai" userId="cdd24f4605d301c6" providerId="LiveId" clId="{6BEE4223-BBC4-45A9-91FC-F19B51DE42D7}" dt="2023-04-04T14:34:19.079" v="3537" actId="207"/>
          <ac:spMkLst>
            <pc:docMk/>
            <pc:sldMk cId="1987790383" sldId="299"/>
            <ac:spMk id="2" creationId="{5A9379E5-BB89-1503-569B-66084D04D31E}"/>
          </ac:spMkLst>
        </pc:spChg>
        <pc:spChg chg="del">
          <ac:chgData name="Ngoc Hai" userId="cdd24f4605d301c6" providerId="LiveId" clId="{6BEE4223-BBC4-45A9-91FC-F19B51DE42D7}" dt="2023-04-04T14:30:10.010" v="3521" actId="478"/>
          <ac:spMkLst>
            <pc:docMk/>
            <pc:sldMk cId="1987790383" sldId="299"/>
            <ac:spMk id="4" creationId="{5882E29F-3559-F128-CC92-497A01968C7D}"/>
          </ac:spMkLst>
        </pc:spChg>
        <pc:spChg chg="mod">
          <ac:chgData name="Ngoc Hai" userId="cdd24f4605d301c6" providerId="LiveId" clId="{6BEE4223-BBC4-45A9-91FC-F19B51DE42D7}" dt="2023-04-04T14:30:54.290" v="3528" actId="20577"/>
          <ac:spMkLst>
            <pc:docMk/>
            <pc:sldMk cId="1987790383" sldId="299"/>
            <ac:spMk id="265" creationId="{00000000-0000-0000-0000-000000000000}"/>
          </ac:spMkLst>
        </pc:spChg>
        <pc:spChg chg="mod">
          <ac:chgData name="Ngoc Hai" userId="cdd24f4605d301c6" providerId="LiveId" clId="{6BEE4223-BBC4-45A9-91FC-F19B51DE42D7}" dt="2023-04-04T14:30:03.631" v="3519" actId="207"/>
          <ac:spMkLst>
            <pc:docMk/>
            <pc:sldMk cId="1987790383" sldId="299"/>
            <ac:spMk id="266" creationId="{00000000-0000-0000-0000-000000000000}"/>
          </ac:spMkLst>
        </pc:spChg>
      </pc:sldChg>
      <pc:sldChg chg="modSp add mod">
        <pc:chgData name="Ngoc Hai" userId="cdd24f4605d301c6" providerId="LiveId" clId="{6BEE4223-BBC4-45A9-91FC-F19B51DE42D7}" dt="2023-04-05T06:01:30.792" v="3702" actId="20577"/>
        <pc:sldMkLst>
          <pc:docMk/>
          <pc:sldMk cId="4083717084" sldId="300"/>
        </pc:sldMkLst>
        <pc:spChg chg="mod">
          <ac:chgData name="Ngoc Hai" userId="cdd24f4605d301c6" providerId="LiveId" clId="{6BEE4223-BBC4-45A9-91FC-F19B51DE42D7}" dt="2023-04-05T06:01:30.792" v="3702" actId="20577"/>
          <ac:spMkLst>
            <pc:docMk/>
            <pc:sldMk cId="4083717084" sldId="300"/>
            <ac:spMk id="293" creationId="{00000000-0000-0000-0000-000000000000}"/>
          </ac:spMkLst>
        </pc:spChg>
      </pc:sldChg>
      <pc:sldChg chg="modSp add mod ord">
        <pc:chgData name="Ngoc Hai" userId="cdd24f4605d301c6" providerId="LiveId" clId="{6BEE4223-BBC4-45A9-91FC-F19B51DE42D7}" dt="2023-04-05T06:28:34.853" v="4158"/>
        <pc:sldMkLst>
          <pc:docMk/>
          <pc:sldMk cId="1392097080" sldId="301"/>
        </pc:sldMkLst>
        <pc:spChg chg="mod">
          <ac:chgData name="Ngoc Hai" userId="cdd24f4605d301c6" providerId="LiveId" clId="{6BEE4223-BBC4-45A9-91FC-F19B51DE42D7}" dt="2023-04-05T06:01:38.068" v="3714" actId="20577"/>
          <ac:spMkLst>
            <pc:docMk/>
            <pc:sldMk cId="1392097080" sldId="301"/>
            <ac:spMk id="293" creationId="{00000000-0000-0000-0000-000000000000}"/>
          </ac:spMkLst>
        </pc:spChg>
      </pc:sldChg>
      <pc:sldChg chg="modSp add mod">
        <pc:chgData name="Ngoc Hai" userId="cdd24f4605d301c6" providerId="LiveId" clId="{6BEE4223-BBC4-45A9-91FC-F19B51DE42D7}" dt="2023-04-05T06:01:55.608" v="3724" actId="20577"/>
        <pc:sldMkLst>
          <pc:docMk/>
          <pc:sldMk cId="3215510293" sldId="302"/>
        </pc:sldMkLst>
        <pc:spChg chg="mod">
          <ac:chgData name="Ngoc Hai" userId="cdd24f4605d301c6" providerId="LiveId" clId="{6BEE4223-BBC4-45A9-91FC-F19B51DE42D7}" dt="2023-04-05T06:01:55.608" v="3724" actId="20577"/>
          <ac:spMkLst>
            <pc:docMk/>
            <pc:sldMk cId="3215510293" sldId="302"/>
            <ac:spMk id="293" creationId="{00000000-0000-0000-0000-000000000000}"/>
          </ac:spMkLst>
        </pc:spChg>
      </pc:sldChg>
      <pc:sldChg chg="modSp add del mod modAnim">
        <pc:chgData name="Ngoc Hai" userId="cdd24f4605d301c6" providerId="LiveId" clId="{6BEE4223-BBC4-45A9-91FC-F19B51DE42D7}" dt="2023-04-05T06:51:25.672" v="5213" actId="2696"/>
        <pc:sldMkLst>
          <pc:docMk/>
          <pc:sldMk cId="2770361443" sldId="303"/>
        </pc:sldMkLst>
        <pc:spChg chg="mod">
          <ac:chgData name="Ngoc Hai" userId="cdd24f4605d301c6" providerId="LiveId" clId="{6BEE4223-BBC4-45A9-91FC-F19B51DE42D7}" dt="2023-04-05T06:08:47.300" v="4007" actId="113"/>
          <ac:spMkLst>
            <pc:docMk/>
            <pc:sldMk cId="2770361443" sldId="303"/>
            <ac:spMk id="303" creationId="{00000000-0000-0000-0000-000000000000}"/>
          </ac:spMkLst>
        </pc:spChg>
      </pc:sldChg>
      <pc:sldChg chg="addSp modSp add mod modAnim">
        <pc:chgData name="Ngoc Hai" userId="cdd24f4605d301c6" providerId="LiveId" clId="{6BEE4223-BBC4-45A9-91FC-F19B51DE42D7}" dt="2023-04-05T07:37:46.127" v="5848"/>
        <pc:sldMkLst>
          <pc:docMk/>
          <pc:sldMk cId="3504331896" sldId="303"/>
        </pc:sldMkLst>
        <pc:spChg chg="mod">
          <ac:chgData name="Ngoc Hai" userId="cdd24f4605d301c6" providerId="LiveId" clId="{6BEE4223-BBC4-45A9-91FC-F19B51DE42D7}" dt="2023-04-05T06:53:41.750" v="5289" actId="1076"/>
          <ac:spMkLst>
            <pc:docMk/>
            <pc:sldMk cId="3504331896" sldId="303"/>
            <ac:spMk id="302" creationId="{00000000-0000-0000-0000-000000000000}"/>
          </ac:spMkLst>
        </pc:spChg>
        <pc:spChg chg="mod">
          <ac:chgData name="Ngoc Hai" userId="cdd24f4605d301c6" providerId="LiveId" clId="{6BEE4223-BBC4-45A9-91FC-F19B51DE42D7}" dt="2023-04-05T06:55:30.162" v="5304" actId="1076"/>
          <ac:spMkLst>
            <pc:docMk/>
            <pc:sldMk cId="3504331896" sldId="303"/>
            <ac:spMk id="303" creationId="{00000000-0000-0000-0000-000000000000}"/>
          </ac:spMkLst>
        </pc:spChg>
        <pc:picChg chg="add mod">
          <ac:chgData name="Ngoc Hai" userId="cdd24f4605d301c6" providerId="LiveId" clId="{6BEE4223-BBC4-45A9-91FC-F19B51DE42D7}" dt="2023-04-05T06:55:32.648" v="5306" actId="1076"/>
          <ac:picMkLst>
            <pc:docMk/>
            <pc:sldMk cId="3504331896" sldId="303"/>
            <ac:picMk id="2" creationId="{6F06560B-F413-CA87-0290-A1B5AA578058}"/>
          </ac:picMkLst>
        </pc:picChg>
      </pc:sldChg>
      <pc:sldChg chg="modSp add mod ord">
        <pc:chgData name="Ngoc Hai" userId="cdd24f4605d301c6" providerId="LiveId" clId="{6BEE4223-BBC4-45A9-91FC-F19B51DE42D7}" dt="2023-04-05T06:13:18.821" v="4066"/>
        <pc:sldMkLst>
          <pc:docMk/>
          <pc:sldMk cId="2406887613" sldId="304"/>
        </pc:sldMkLst>
        <pc:spChg chg="mod">
          <ac:chgData name="Ngoc Hai" userId="cdd24f4605d301c6" providerId="LiveId" clId="{6BEE4223-BBC4-45A9-91FC-F19B51DE42D7}" dt="2023-04-05T06:13:04.306" v="4065" actId="20577"/>
          <ac:spMkLst>
            <pc:docMk/>
            <pc:sldMk cId="2406887613" sldId="304"/>
            <ac:spMk id="302" creationId="{00000000-0000-0000-0000-000000000000}"/>
          </ac:spMkLst>
        </pc:spChg>
        <pc:spChg chg="mod">
          <ac:chgData name="Ngoc Hai" userId="cdd24f4605d301c6" providerId="LiveId" clId="{6BEE4223-BBC4-45A9-91FC-F19B51DE42D7}" dt="2023-04-05T06:13:18.821" v="4066"/>
          <ac:spMkLst>
            <pc:docMk/>
            <pc:sldMk cId="2406887613" sldId="304"/>
            <ac:spMk id="303" creationId="{00000000-0000-0000-0000-000000000000}"/>
          </ac:spMkLst>
        </pc:spChg>
      </pc:sldChg>
      <pc:sldChg chg="modSp add mod ord replId modAnim">
        <pc:chgData name="Ngoc Hai" userId="cdd24f4605d301c6" providerId="LiveId" clId="{6BEE4223-BBC4-45A9-91FC-F19B51DE42D7}" dt="2023-04-05T06:16:11.212" v="4088"/>
        <pc:sldMkLst>
          <pc:docMk/>
          <pc:sldMk cId="3630583763" sldId="305"/>
        </pc:sldMkLst>
        <pc:spChg chg="mod">
          <ac:chgData name="Ngoc Hai" userId="cdd24f4605d301c6" providerId="LiveId" clId="{6BEE4223-BBC4-45A9-91FC-F19B51DE42D7}" dt="2023-04-05T06:13:27.361" v="4067"/>
          <ac:spMkLst>
            <pc:docMk/>
            <pc:sldMk cId="3630583763" sldId="305"/>
            <ac:spMk id="302" creationId="{00000000-0000-0000-0000-000000000000}"/>
          </ac:spMkLst>
        </pc:spChg>
        <pc:spChg chg="mod">
          <ac:chgData name="Ngoc Hai" userId="cdd24f4605d301c6" providerId="LiveId" clId="{6BEE4223-BBC4-45A9-91FC-F19B51DE42D7}" dt="2023-04-05T06:15:41.110" v="4084" actId="1076"/>
          <ac:spMkLst>
            <pc:docMk/>
            <pc:sldMk cId="3630583763" sldId="305"/>
            <ac:spMk id="303" creationId="{00000000-0000-0000-0000-000000000000}"/>
          </ac:spMkLst>
        </pc:spChg>
      </pc:sldChg>
      <pc:sldChg chg="modSp add mod ord replId">
        <pc:chgData name="Ngoc Hai" userId="cdd24f4605d301c6" providerId="LiveId" clId="{6BEE4223-BBC4-45A9-91FC-F19B51DE42D7}" dt="2023-04-05T07:07:11.958" v="5599" actId="2165"/>
        <pc:sldMkLst>
          <pc:docMk/>
          <pc:sldMk cId="2060076339" sldId="306"/>
        </pc:sldMkLst>
        <pc:spChg chg="mod">
          <ac:chgData name="Ngoc Hai" userId="cdd24f4605d301c6" providerId="LiveId" clId="{6BEE4223-BBC4-45A9-91FC-F19B51DE42D7}" dt="2023-04-05T06:27:32.075" v="4148"/>
          <ac:spMkLst>
            <pc:docMk/>
            <pc:sldMk cId="2060076339" sldId="306"/>
            <ac:spMk id="355" creationId="{00000000-0000-0000-0000-000000000000}"/>
          </ac:spMkLst>
        </pc:spChg>
        <pc:graphicFrameChg chg="modGraphic">
          <ac:chgData name="Ngoc Hai" userId="cdd24f4605d301c6" providerId="LiveId" clId="{6BEE4223-BBC4-45A9-91FC-F19B51DE42D7}" dt="2023-04-05T07:07:11.958" v="5599" actId="2165"/>
          <ac:graphicFrameMkLst>
            <pc:docMk/>
            <pc:sldMk cId="2060076339" sldId="306"/>
            <ac:graphicFrameMk id="356" creationId="{00000000-0000-0000-0000-000000000000}"/>
          </ac:graphicFrameMkLst>
        </pc:graphicFrameChg>
      </pc:sldChg>
      <pc:sldChg chg="modSp add mod ord modAnim">
        <pc:chgData name="Ngoc Hai" userId="cdd24f4605d301c6" providerId="LiveId" clId="{6BEE4223-BBC4-45A9-91FC-F19B51DE42D7}" dt="2023-04-05T06:40:41.772" v="4699" actId="113"/>
        <pc:sldMkLst>
          <pc:docMk/>
          <pc:sldMk cId="3161992169" sldId="307"/>
        </pc:sldMkLst>
        <pc:spChg chg="mod">
          <ac:chgData name="Ngoc Hai" userId="cdd24f4605d301c6" providerId="LiveId" clId="{6BEE4223-BBC4-45A9-91FC-F19B51DE42D7}" dt="2023-04-05T06:40:41.772" v="4699" actId="113"/>
          <ac:spMkLst>
            <pc:docMk/>
            <pc:sldMk cId="3161992169" sldId="307"/>
            <ac:spMk id="303" creationId="{00000000-0000-0000-0000-000000000000}"/>
          </ac:spMkLst>
        </pc:spChg>
        <pc:picChg chg="mod">
          <ac:chgData name="Ngoc Hai" userId="cdd24f4605d301c6" providerId="LiveId" clId="{6BEE4223-BBC4-45A9-91FC-F19B51DE42D7}" dt="2023-04-05T06:36:54.884" v="4524" actId="14100"/>
          <ac:picMkLst>
            <pc:docMk/>
            <pc:sldMk cId="3161992169" sldId="307"/>
            <ac:picMk id="304" creationId="{00000000-0000-0000-0000-000000000000}"/>
          </ac:picMkLst>
        </pc:picChg>
      </pc:sldChg>
      <pc:sldChg chg="addSp delSp modSp add mod delAnim">
        <pc:chgData name="Ngoc Hai" userId="cdd24f4605d301c6" providerId="LiveId" clId="{6BEE4223-BBC4-45A9-91FC-F19B51DE42D7}" dt="2023-04-05T06:24:17.470" v="4145" actId="1076"/>
        <pc:sldMkLst>
          <pc:docMk/>
          <pc:sldMk cId="3298923779" sldId="308"/>
        </pc:sldMkLst>
        <pc:spChg chg="del">
          <ac:chgData name="Ngoc Hai" userId="cdd24f4605d301c6" providerId="LiveId" clId="{6BEE4223-BBC4-45A9-91FC-F19B51DE42D7}" dt="2023-04-05T06:19:25.621" v="4091" actId="478"/>
          <ac:spMkLst>
            <pc:docMk/>
            <pc:sldMk cId="3298923779" sldId="308"/>
            <ac:spMk id="300" creationId="{00000000-0000-0000-0000-000000000000}"/>
          </ac:spMkLst>
        </pc:spChg>
        <pc:spChg chg="mod">
          <ac:chgData name="Ngoc Hai" userId="cdd24f4605d301c6" providerId="LiveId" clId="{6BEE4223-BBC4-45A9-91FC-F19B51DE42D7}" dt="2023-04-05T06:23:21.440" v="4133" actId="20577"/>
          <ac:spMkLst>
            <pc:docMk/>
            <pc:sldMk cId="3298923779" sldId="308"/>
            <ac:spMk id="302" creationId="{00000000-0000-0000-0000-000000000000}"/>
          </ac:spMkLst>
        </pc:spChg>
        <pc:spChg chg="del">
          <ac:chgData name="Ngoc Hai" userId="cdd24f4605d301c6" providerId="LiveId" clId="{6BEE4223-BBC4-45A9-91FC-F19B51DE42D7}" dt="2023-04-05T06:19:22.975" v="4090" actId="478"/>
          <ac:spMkLst>
            <pc:docMk/>
            <pc:sldMk cId="3298923779" sldId="308"/>
            <ac:spMk id="303" creationId="{00000000-0000-0000-0000-000000000000}"/>
          </ac:spMkLst>
        </pc:spChg>
        <pc:picChg chg="mod ord">
          <ac:chgData name="Ngoc Hai" userId="cdd24f4605d301c6" providerId="LiveId" clId="{6BEE4223-BBC4-45A9-91FC-F19B51DE42D7}" dt="2023-04-05T06:24:17.470" v="4145" actId="1076"/>
          <ac:picMkLst>
            <pc:docMk/>
            <pc:sldMk cId="3298923779" sldId="308"/>
            <ac:picMk id="304" creationId="{00000000-0000-0000-0000-000000000000}"/>
          </ac:picMkLst>
        </pc:picChg>
        <pc:picChg chg="add mod">
          <ac:chgData name="Ngoc Hai" userId="cdd24f4605d301c6" providerId="LiveId" clId="{6BEE4223-BBC4-45A9-91FC-F19B51DE42D7}" dt="2023-04-05T06:24:05.321" v="4141" actId="14100"/>
          <ac:picMkLst>
            <pc:docMk/>
            <pc:sldMk cId="3298923779" sldId="308"/>
            <ac:picMk id="2050" creationId="{113D4707-989B-025B-47FE-527CE0BCB444}"/>
          </ac:picMkLst>
        </pc:picChg>
      </pc:sldChg>
      <pc:sldChg chg="modSp add mod ord">
        <pc:chgData name="Ngoc Hai" userId="cdd24f4605d301c6" providerId="LiveId" clId="{6BEE4223-BBC4-45A9-91FC-F19B51DE42D7}" dt="2023-04-05T06:33:05.634" v="4227" actId="1076"/>
        <pc:sldMkLst>
          <pc:docMk/>
          <pc:sldMk cId="1575836392" sldId="309"/>
        </pc:sldMkLst>
        <pc:spChg chg="mod">
          <ac:chgData name="Ngoc Hai" userId="cdd24f4605d301c6" providerId="LiveId" clId="{6BEE4223-BBC4-45A9-91FC-F19B51DE42D7}" dt="2023-04-05T06:33:05.634" v="4227" actId="1076"/>
          <ac:spMkLst>
            <pc:docMk/>
            <pc:sldMk cId="1575836392" sldId="309"/>
            <ac:spMk id="300" creationId="{00000000-0000-0000-0000-000000000000}"/>
          </ac:spMkLst>
        </pc:spChg>
        <pc:spChg chg="mod">
          <ac:chgData name="Ngoc Hai" userId="cdd24f4605d301c6" providerId="LiveId" clId="{6BEE4223-BBC4-45A9-91FC-F19B51DE42D7}" dt="2023-04-05T06:31:22.844" v="4180" actId="20577"/>
          <ac:spMkLst>
            <pc:docMk/>
            <pc:sldMk cId="1575836392" sldId="309"/>
            <ac:spMk id="302" creationId="{00000000-0000-0000-0000-000000000000}"/>
          </ac:spMkLst>
        </pc:spChg>
        <pc:spChg chg="mod">
          <ac:chgData name="Ngoc Hai" userId="cdd24f4605d301c6" providerId="LiveId" clId="{6BEE4223-BBC4-45A9-91FC-F19B51DE42D7}" dt="2023-04-05T06:33:05.219" v="4226" actId="1076"/>
          <ac:spMkLst>
            <pc:docMk/>
            <pc:sldMk cId="1575836392" sldId="309"/>
            <ac:spMk id="303" creationId="{00000000-0000-0000-0000-000000000000}"/>
          </ac:spMkLst>
        </pc:spChg>
      </pc:sldChg>
      <pc:sldChg chg="modSp add del ord replId">
        <pc:chgData name="Ngoc Hai" userId="cdd24f4605d301c6" providerId="LiveId" clId="{6BEE4223-BBC4-45A9-91FC-F19B51DE42D7}" dt="2023-04-05T06:33:11.640" v="4229" actId="47"/>
        <pc:sldMkLst>
          <pc:docMk/>
          <pc:sldMk cId="2026411169" sldId="310"/>
        </pc:sldMkLst>
        <pc:spChg chg="mod">
          <ac:chgData name="Ngoc Hai" userId="cdd24f4605d301c6" providerId="LiveId" clId="{6BEE4223-BBC4-45A9-91FC-F19B51DE42D7}" dt="2023-04-05T06:31:36.787" v="4195" actId="20577"/>
          <ac:spMkLst>
            <pc:docMk/>
            <pc:sldMk cId="2026411169" sldId="310"/>
            <ac:spMk id="302" creationId="{00000000-0000-0000-0000-000000000000}"/>
          </ac:spMkLst>
        </pc:spChg>
        <pc:spChg chg="mod">
          <ac:chgData name="Ngoc Hai" userId="cdd24f4605d301c6" providerId="LiveId" clId="{6BEE4223-BBC4-45A9-91FC-F19B51DE42D7}" dt="2023-04-05T06:33:09.602" v="4228" actId="6549"/>
          <ac:spMkLst>
            <pc:docMk/>
            <pc:sldMk cId="2026411169" sldId="310"/>
            <ac:spMk id="303" creationId="{00000000-0000-0000-0000-000000000000}"/>
          </ac:spMkLst>
        </pc:spChg>
      </pc:sldChg>
      <pc:sldChg chg="add del ord replId">
        <pc:chgData name="Ngoc Hai" userId="cdd24f4605d301c6" providerId="LiveId" clId="{6BEE4223-BBC4-45A9-91FC-F19B51DE42D7}" dt="2023-04-05T06:31:13.692" v="4165" actId="47"/>
        <pc:sldMkLst>
          <pc:docMk/>
          <pc:sldMk cId="3667114391" sldId="311"/>
        </pc:sldMkLst>
      </pc:sldChg>
      <pc:sldChg chg="modSp add mod ord replId modAnim">
        <pc:chgData name="Ngoc Hai" userId="cdd24f4605d301c6" providerId="LiveId" clId="{6BEE4223-BBC4-45A9-91FC-F19B51DE42D7}" dt="2023-04-05T06:41:46.482" v="4710"/>
        <pc:sldMkLst>
          <pc:docMk/>
          <pc:sldMk cId="1379703245" sldId="312"/>
        </pc:sldMkLst>
        <pc:spChg chg="mod">
          <ac:chgData name="Ngoc Hai" userId="cdd24f4605d301c6" providerId="LiveId" clId="{6BEE4223-BBC4-45A9-91FC-F19B51DE42D7}" dt="2023-04-05T06:38:55.331" v="4691" actId="20577"/>
          <ac:spMkLst>
            <pc:docMk/>
            <pc:sldMk cId="1379703245" sldId="312"/>
            <ac:spMk id="302" creationId="{00000000-0000-0000-0000-000000000000}"/>
          </ac:spMkLst>
        </pc:spChg>
        <pc:spChg chg="mod">
          <ac:chgData name="Ngoc Hai" userId="cdd24f4605d301c6" providerId="LiveId" clId="{6BEE4223-BBC4-45A9-91FC-F19B51DE42D7}" dt="2023-04-05T06:39:50.704" v="4697" actId="1076"/>
          <ac:spMkLst>
            <pc:docMk/>
            <pc:sldMk cId="1379703245" sldId="312"/>
            <ac:spMk id="303" creationId="{00000000-0000-0000-0000-000000000000}"/>
          </ac:spMkLst>
        </pc:spChg>
        <pc:picChg chg="mod">
          <ac:chgData name="Ngoc Hai" userId="cdd24f4605d301c6" providerId="LiveId" clId="{6BEE4223-BBC4-45A9-91FC-F19B51DE42D7}" dt="2023-04-05T06:41:28.687" v="4707" actId="14100"/>
          <ac:picMkLst>
            <pc:docMk/>
            <pc:sldMk cId="1379703245" sldId="312"/>
            <ac:picMk id="304" creationId="{00000000-0000-0000-0000-000000000000}"/>
          </ac:picMkLst>
        </pc:picChg>
      </pc:sldChg>
      <pc:sldChg chg="modSp add mod ord replId">
        <pc:chgData name="Ngoc Hai" userId="cdd24f4605d301c6" providerId="LiveId" clId="{6BEE4223-BBC4-45A9-91FC-F19B51DE42D7}" dt="2023-04-05T07:07:02.271" v="5598" actId="2165"/>
        <pc:sldMkLst>
          <pc:docMk/>
          <pc:sldMk cId="400398125" sldId="313"/>
        </pc:sldMkLst>
        <pc:spChg chg="mod">
          <ac:chgData name="Ngoc Hai" userId="cdd24f4605d301c6" providerId="LiveId" clId="{6BEE4223-BBC4-45A9-91FC-F19B51DE42D7}" dt="2023-04-05T06:31:48.062" v="4215" actId="20577"/>
          <ac:spMkLst>
            <pc:docMk/>
            <pc:sldMk cId="400398125" sldId="313"/>
            <ac:spMk id="355" creationId="{00000000-0000-0000-0000-000000000000}"/>
          </ac:spMkLst>
        </pc:spChg>
        <pc:graphicFrameChg chg="mod modGraphic">
          <ac:chgData name="Ngoc Hai" userId="cdd24f4605d301c6" providerId="LiveId" clId="{6BEE4223-BBC4-45A9-91FC-F19B51DE42D7}" dt="2023-04-05T07:07:02.271" v="5598" actId="2165"/>
          <ac:graphicFrameMkLst>
            <pc:docMk/>
            <pc:sldMk cId="400398125" sldId="313"/>
            <ac:graphicFrameMk id="356" creationId="{00000000-0000-0000-0000-000000000000}"/>
          </ac:graphicFrameMkLst>
        </pc:graphicFrameChg>
      </pc:sldChg>
      <pc:sldChg chg="addSp delSp modSp add mod addAnim delAnim">
        <pc:chgData name="Ngoc Hai" userId="cdd24f4605d301c6" providerId="LiveId" clId="{6BEE4223-BBC4-45A9-91FC-F19B51DE42D7}" dt="2023-04-05T06:44:08.950" v="4811" actId="1076"/>
        <pc:sldMkLst>
          <pc:docMk/>
          <pc:sldMk cId="318306044" sldId="314"/>
        </pc:sldMkLst>
        <pc:spChg chg="add del mod">
          <ac:chgData name="Ngoc Hai" userId="cdd24f4605d301c6" providerId="LiveId" clId="{6BEE4223-BBC4-45A9-91FC-F19B51DE42D7}" dt="2023-04-05T06:43:11.858" v="4735" actId="478"/>
          <ac:spMkLst>
            <pc:docMk/>
            <pc:sldMk cId="318306044" sldId="314"/>
            <ac:spMk id="300" creationId="{00000000-0000-0000-0000-000000000000}"/>
          </ac:spMkLst>
        </pc:spChg>
        <pc:spChg chg="add del mod">
          <ac:chgData name="Ngoc Hai" userId="cdd24f4605d301c6" providerId="LiveId" clId="{6BEE4223-BBC4-45A9-91FC-F19B51DE42D7}" dt="2023-04-05T06:44:08.950" v="4811" actId="1076"/>
          <ac:spMkLst>
            <pc:docMk/>
            <pc:sldMk cId="318306044" sldId="314"/>
            <ac:spMk id="302" creationId="{00000000-0000-0000-0000-000000000000}"/>
          </ac:spMkLst>
        </pc:spChg>
        <pc:spChg chg="add del">
          <ac:chgData name="Ngoc Hai" userId="cdd24f4605d301c6" providerId="LiveId" clId="{6BEE4223-BBC4-45A9-91FC-F19B51DE42D7}" dt="2023-04-05T06:42:45.018" v="4720" actId="478"/>
          <ac:spMkLst>
            <pc:docMk/>
            <pc:sldMk cId="318306044" sldId="314"/>
            <ac:spMk id="303" creationId="{00000000-0000-0000-0000-000000000000}"/>
          </ac:spMkLst>
        </pc:spChg>
        <pc:picChg chg="add del">
          <ac:chgData name="Ngoc Hai" userId="cdd24f4605d301c6" providerId="LiveId" clId="{6BEE4223-BBC4-45A9-91FC-F19B51DE42D7}" dt="2023-04-05T06:42:45.860" v="4721" actId="478"/>
          <ac:picMkLst>
            <pc:docMk/>
            <pc:sldMk cId="318306044" sldId="314"/>
            <ac:picMk id="304" creationId="{00000000-0000-0000-0000-000000000000}"/>
          </ac:picMkLst>
        </pc:picChg>
        <pc:picChg chg="add del mod">
          <ac:chgData name="Ngoc Hai" userId="cdd24f4605d301c6" providerId="LiveId" clId="{6BEE4223-BBC4-45A9-91FC-F19B51DE42D7}" dt="2023-04-05T06:42:37.610" v="4718"/>
          <ac:picMkLst>
            <pc:docMk/>
            <pc:sldMk cId="318306044" sldId="314"/>
            <ac:picMk id="3074" creationId="{48C373EB-BAF8-B35D-69B3-77378DCECAAE}"/>
          </ac:picMkLst>
        </pc:picChg>
        <pc:picChg chg="add mod">
          <ac:chgData name="Ngoc Hai" userId="cdd24f4605d301c6" providerId="LiveId" clId="{6BEE4223-BBC4-45A9-91FC-F19B51DE42D7}" dt="2023-04-05T06:42:59.690" v="4728" actId="1076"/>
          <ac:picMkLst>
            <pc:docMk/>
            <pc:sldMk cId="318306044" sldId="314"/>
            <ac:picMk id="3076" creationId="{73DA0E7C-4F34-A948-8586-D2071E154AA2}"/>
          </ac:picMkLst>
        </pc:picChg>
      </pc:sldChg>
      <pc:sldChg chg="modSp add ord modAnim">
        <pc:chgData name="Ngoc Hai" userId="cdd24f4605d301c6" providerId="LiveId" clId="{6BEE4223-BBC4-45A9-91FC-F19B51DE42D7}" dt="2023-04-05T06:45:17.477" v="4821"/>
        <pc:sldMkLst>
          <pc:docMk/>
          <pc:sldMk cId="1598056905" sldId="315"/>
        </pc:sldMkLst>
        <pc:spChg chg="mod">
          <ac:chgData name="Ngoc Hai" userId="cdd24f4605d301c6" providerId="LiveId" clId="{6BEE4223-BBC4-45A9-91FC-F19B51DE42D7}" dt="2023-04-05T06:44:59.008" v="4820" actId="207"/>
          <ac:spMkLst>
            <pc:docMk/>
            <pc:sldMk cId="1598056905" sldId="315"/>
            <ac:spMk id="303" creationId="{00000000-0000-0000-0000-000000000000}"/>
          </ac:spMkLst>
        </pc:spChg>
      </pc:sldChg>
      <pc:sldChg chg="modSp add modAnim">
        <pc:chgData name="Ngoc Hai" userId="cdd24f4605d301c6" providerId="LiveId" clId="{6BEE4223-BBC4-45A9-91FC-F19B51DE42D7}" dt="2023-04-05T06:50:30.164" v="5208" actId="113"/>
        <pc:sldMkLst>
          <pc:docMk/>
          <pc:sldMk cId="3715628035" sldId="316"/>
        </pc:sldMkLst>
        <pc:spChg chg="mod">
          <ac:chgData name="Ngoc Hai" userId="cdd24f4605d301c6" providerId="LiveId" clId="{6BEE4223-BBC4-45A9-91FC-F19B51DE42D7}" dt="2023-04-05T06:50:30.164" v="5208" actId="113"/>
          <ac:spMkLst>
            <pc:docMk/>
            <pc:sldMk cId="3715628035" sldId="316"/>
            <ac:spMk id="303" creationId="{00000000-0000-0000-0000-000000000000}"/>
          </ac:spMkLst>
        </pc:spChg>
      </pc:sldChg>
      <pc:sldChg chg="add">
        <pc:chgData name="Ngoc Hai" userId="cdd24f4605d301c6" providerId="LiveId" clId="{6BEE4223-BBC4-45A9-91FC-F19B51DE42D7}" dt="2023-04-05T06:51:39.707" v="5215"/>
        <pc:sldMkLst>
          <pc:docMk/>
          <pc:sldMk cId="867151866" sldId="317"/>
        </pc:sldMkLst>
      </pc:sldChg>
      <pc:sldChg chg="add del">
        <pc:chgData name="Ngoc Hai" userId="cdd24f4605d301c6" providerId="LiveId" clId="{6BEE4223-BBC4-45A9-91FC-F19B51DE42D7}" dt="2023-04-05T06:51:23.793" v="5212" actId="2890"/>
        <pc:sldMkLst>
          <pc:docMk/>
          <pc:sldMk cId="2630195119" sldId="317"/>
        </pc:sldMkLst>
      </pc:sldChg>
      <pc:sldChg chg="add">
        <pc:chgData name="Ngoc Hai" userId="cdd24f4605d301c6" providerId="LiveId" clId="{6BEE4223-BBC4-45A9-91FC-F19B51DE42D7}" dt="2023-04-05T06:51:39.707" v="5215"/>
        <pc:sldMkLst>
          <pc:docMk/>
          <pc:sldMk cId="1116453586" sldId="318"/>
        </pc:sldMkLst>
      </pc:sldChg>
      <pc:sldChg chg="add del replId">
        <pc:chgData name="Ngoc Hai" userId="cdd24f4605d301c6" providerId="LiveId" clId="{6BEE4223-BBC4-45A9-91FC-F19B51DE42D7}" dt="2023-04-05T06:51:23.793" v="5212" actId="2890"/>
        <pc:sldMkLst>
          <pc:docMk/>
          <pc:sldMk cId="2990960175" sldId="318"/>
        </pc:sldMkLst>
      </pc:sldChg>
      <pc:sldChg chg="modSp add mod">
        <pc:chgData name="Ngoc Hai" userId="cdd24f4605d301c6" providerId="LiveId" clId="{6BEE4223-BBC4-45A9-91FC-F19B51DE42D7}" dt="2023-04-05T07:07:17.991" v="5600" actId="2165"/>
        <pc:sldMkLst>
          <pc:docMk/>
          <pc:sldMk cId="2935792955" sldId="319"/>
        </pc:sldMkLst>
        <pc:graphicFrameChg chg="modGraphic">
          <ac:chgData name="Ngoc Hai" userId="cdd24f4605d301c6" providerId="LiveId" clId="{6BEE4223-BBC4-45A9-91FC-F19B51DE42D7}" dt="2023-04-05T07:07:17.991" v="5600" actId="2165"/>
          <ac:graphicFrameMkLst>
            <pc:docMk/>
            <pc:sldMk cId="2935792955" sldId="319"/>
            <ac:graphicFrameMk id="356" creationId="{00000000-0000-0000-0000-000000000000}"/>
          </ac:graphicFrameMkLst>
        </pc:graphicFrameChg>
      </pc:sldChg>
      <pc:sldChg chg="add del replId">
        <pc:chgData name="Ngoc Hai" userId="cdd24f4605d301c6" providerId="LiveId" clId="{6BEE4223-BBC4-45A9-91FC-F19B51DE42D7}" dt="2023-04-05T06:51:23.793" v="5212" actId="2890"/>
        <pc:sldMkLst>
          <pc:docMk/>
          <pc:sldMk cId="4086323546" sldId="319"/>
        </pc:sldMkLst>
      </pc:sldChg>
      <pc:sldChg chg="addSp delSp modSp add mod modAnim">
        <pc:chgData name="Ngoc Hai" userId="cdd24f4605d301c6" providerId="LiveId" clId="{6BEE4223-BBC4-45A9-91FC-F19B51DE42D7}" dt="2023-04-05T07:38:51.404" v="5855" actId="478"/>
        <pc:sldMkLst>
          <pc:docMk/>
          <pc:sldMk cId="3910408230" sldId="320"/>
        </pc:sldMkLst>
        <pc:spChg chg="del">
          <ac:chgData name="Ngoc Hai" userId="cdd24f4605d301c6" providerId="LiveId" clId="{6BEE4223-BBC4-45A9-91FC-F19B51DE42D7}" dt="2023-04-05T07:38:51.404" v="5855" actId="478"/>
          <ac:spMkLst>
            <pc:docMk/>
            <pc:sldMk cId="3910408230" sldId="320"/>
            <ac:spMk id="300" creationId="{00000000-0000-0000-0000-000000000000}"/>
          </ac:spMkLst>
        </pc:spChg>
        <pc:spChg chg="mod">
          <ac:chgData name="Ngoc Hai" userId="cdd24f4605d301c6" providerId="LiveId" clId="{6BEE4223-BBC4-45A9-91FC-F19B51DE42D7}" dt="2023-04-05T06:56:43.876" v="5455" actId="1076"/>
          <ac:spMkLst>
            <pc:docMk/>
            <pc:sldMk cId="3910408230" sldId="320"/>
            <ac:spMk id="303" creationId="{00000000-0000-0000-0000-000000000000}"/>
          </ac:spMkLst>
        </pc:spChg>
        <pc:picChg chg="add mod">
          <ac:chgData name="Ngoc Hai" userId="cdd24f4605d301c6" providerId="LiveId" clId="{6BEE4223-BBC4-45A9-91FC-F19B51DE42D7}" dt="2023-04-05T06:57:02.376" v="5462" actId="1076"/>
          <ac:picMkLst>
            <pc:docMk/>
            <pc:sldMk cId="3910408230" sldId="320"/>
            <ac:picMk id="2" creationId="{7E74DDA5-2506-84ED-B215-C5D5B198EB66}"/>
          </ac:picMkLst>
        </pc:picChg>
      </pc:sldChg>
      <pc:sldChg chg="modSp add mod modAnim">
        <pc:chgData name="Ngoc Hai" userId="cdd24f4605d301c6" providerId="LiveId" clId="{6BEE4223-BBC4-45A9-91FC-F19B51DE42D7}" dt="2023-04-05T07:37:22.895" v="5847"/>
        <pc:sldMkLst>
          <pc:docMk/>
          <pc:sldMk cId="22261514" sldId="321"/>
        </pc:sldMkLst>
        <pc:spChg chg="mod">
          <ac:chgData name="Ngoc Hai" userId="cdd24f4605d301c6" providerId="LiveId" clId="{6BEE4223-BBC4-45A9-91FC-F19B51DE42D7}" dt="2023-04-05T06:57:54.647" v="5493" actId="1076"/>
          <ac:spMkLst>
            <pc:docMk/>
            <pc:sldMk cId="22261514" sldId="321"/>
            <ac:spMk id="303" creationId="{00000000-0000-0000-0000-000000000000}"/>
          </ac:spMkLst>
        </pc:spChg>
      </pc:sldChg>
      <pc:sldChg chg="addSp delSp modSp add mod modAnim">
        <pc:chgData name="Ngoc Hai" userId="cdd24f4605d301c6" providerId="LiveId" clId="{6BEE4223-BBC4-45A9-91FC-F19B51DE42D7}" dt="2023-04-05T07:00:47.810" v="5526"/>
        <pc:sldMkLst>
          <pc:docMk/>
          <pc:sldMk cId="3580544469" sldId="322"/>
        </pc:sldMkLst>
        <pc:spChg chg="add mod">
          <ac:chgData name="Ngoc Hai" userId="cdd24f4605d301c6" providerId="LiveId" clId="{6BEE4223-BBC4-45A9-91FC-F19B51DE42D7}" dt="2023-04-05T06:59:18.990" v="5512" actId="1076"/>
          <ac:spMkLst>
            <pc:docMk/>
            <pc:sldMk cId="3580544469" sldId="322"/>
            <ac:spMk id="4" creationId="{08A5956A-0C1B-075E-1A3C-9B1C9B7E9CAC}"/>
          </ac:spMkLst>
        </pc:spChg>
        <pc:spChg chg="del">
          <ac:chgData name="Ngoc Hai" userId="cdd24f4605d301c6" providerId="LiveId" clId="{6BEE4223-BBC4-45A9-91FC-F19B51DE42D7}" dt="2023-04-05T06:58:49.635" v="5507" actId="478"/>
          <ac:spMkLst>
            <pc:docMk/>
            <pc:sldMk cId="3580544469" sldId="322"/>
            <ac:spMk id="300" creationId="{00000000-0000-0000-0000-000000000000}"/>
          </ac:spMkLst>
        </pc:spChg>
        <pc:spChg chg="mod">
          <ac:chgData name="Ngoc Hai" userId="cdd24f4605d301c6" providerId="LiveId" clId="{6BEE4223-BBC4-45A9-91FC-F19B51DE42D7}" dt="2023-04-05T06:58:10.466" v="5496" actId="1076"/>
          <ac:spMkLst>
            <pc:docMk/>
            <pc:sldMk cId="3580544469" sldId="322"/>
            <ac:spMk id="303" creationId="{00000000-0000-0000-0000-000000000000}"/>
          </ac:spMkLst>
        </pc:spChg>
        <pc:picChg chg="add mod">
          <ac:chgData name="Ngoc Hai" userId="cdd24f4605d301c6" providerId="LiveId" clId="{6BEE4223-BBC4-45A9-91FC-F19B51DE42D7}" dt="2023-04-05T06:58:55.080" v="5508" actId="14100"/>
          <ac:picMkLst>
            <pc:docMk/>
            <pc:sldMk cId="3580544469" sldId="322"/>
            <ac:picMk id="2" creationId="{7A1116A4-51F2-EF92-6181-545820FB9512}"/>
          </ac:picMkLst>
        </pc:picChg>
        <pc:picChg chg="add mod">
          <ac:chgData name="Ngoc Hai" userId="cdd24f4605d301c6" providerId="LiveId" clId="{6BEE4223-BBC4-45A9-91FC-F19B51DE42D7}" dt="2023-04-05T06:58:45.375" v="5505" actId="1076"/>
          <ac:picMkLst>
            <pc:docMk/>
            <pc:sldMk cId="3580544469" sldId="322"/>
            <ac:picMk id="3" creationId="{84FA6BCD-36C7-EB0F-B8D2-D21A21265F2C}"/>
          </ac:picMkLst>
        </pc:picChg>
        <pc:picChg chg="add mod">
          <ac:chgData name="Ngoc Hai" userId="cdd24f4605d301c6" providerId="LiveId" clId="{6BEE4223-BBC4-45A9-91FC-F19B51DE42D7}" dt="2023-04-05T07:00:37.332" v="5523" actId="14100"/>
          <ac:picMkLst>
            <pc:docMk/>
            <pc:sldMk cId="3580544469" sldId="322"/>
            <ac:picMk id="5" creationId="{CDF68472-F691-2492-836F-46DD51036C7D}"/>
          </ac:picMkLst>
        </pc:picChg>
      </pc:sldChg>
      <pc:sldChg chg="addSp modSp add mod ord modAnim">
        <pc:chgData name="Ngoc Hai" userId="cdd24f4605d301c6" providerId="LiveId" clId="{6BEE4223-BBC4-45A9-91FC-F19B51DE42D7}" dt="2023-04-05T07:05:49.021" v="5596" actId="1076"/>
        <pc:sldMkLst>
          <pc:docMk/>
          <pc:sldMk cId="2776759868" sldId="323"/>
        </pc:sldMkLst>
        <pc:spChg chg="mod">
          <ac:chgData name="Ngoc Hai" userId="cdd24f4605d301c6" providerId="LiveId" clId="{6BEE4223-BBC4-45A9-91FC-F19B51DE42D7}" dt="2023-04-05T07:04:20.940" v="5585" actId="1076"/>
          <ac:spMkLst>
            <pc:docMk/>
            <pc:sldMk cId="2776759868" sldId="323"/>
            <ac:spMk id="303" creationId="{00000000-0000-0000-0000-000000000000}"/>
          </ac:spMkLst>
        </pc:spChg>
        <pc:picChg chg="add mod">
          <ac:chgData name="Ngoc Hai" userId="cdd24f4605d301c6" providerId="LiveId" clId="{6BEE4223-BBC4-45A9-91FC-F19B51DE42D7}" dt="2023-04-05T07:05:49.021" v="5596" actId="1076"/>
          <ac:picMkLst>
            <pc:docMk/>
            <pc:sldMk cId="2776759868" sldId="323"/>
            <ac:picMk id="2" creationId="{2AB0CF23-D0C6-EBDA-A9CF-43E2EC54A2CD}"/>
          </ac:picMkLst>
        </pc:picChg>
      </pc:sldChg>
    </pc:docChg>
  </pc:docChgLst>
</pc:chgInfo>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1.xml"/><Relationship Id="rId1" Type="http://schemas.microsoft.com/office/2011/relationships/chartStyle" Target="style1.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 Id="rId4" Type="http://schemas.openxmlformats.org/officeDocument/2006/relationships/chartUserShapes" Target="../drawings/drawing1.xml"/></Relationships>
</file>

<file path=ppt/charts/_rels/chart3.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 Id="rId4" Type="http://schemas.openxmlformats.org/officeDocument/2006/relationships/chartUserShapes" Target="../drawings/drawing2.xml"/></Relationships>
</file>

<file path=ppt/charts/_rels/chart4.xml.rels><?xml version="1.0" encoding="UTF-8" standalone="yes"?>
<Relationships xmlns="http://schemas.openxmlformats.org/package/2006/relationships"><Relationship Id="rId3" Type="http://schemas.openxmlformats.org/officeDocument/2006/relationships/oleObject" Target="file:///C:\Users\VQ\OneDrive%20-%20gm.uit.edu.vn\CS313.N22%20Khai%20th&#225;c%20d&#7919;%20li&#7879;u%20v&#224;%20&#7913;ng%20d&#7909;ng\doan\data1.xlsx" TargetMode="External"/><Relationship Id="rId2" Type="http://schemas.microsoft.com/office/2011/relationships/chartColorStyle" Target="colors4.xml"/><Relationship Id="rId1" Type="http://schemas.microsoft.com/office/2011/relationships/chartStyle" Target="style4.xml"/></Relationships>
</file>

<file path=ppt/charts/_rels/chart5.xml.rels><?xml version="1.0" encoding="UTF-8" standalone="yes"?>
<Relationships xmlns="http://schemas.openxmlformats.org/package/2006/relationships"><Relationship Id="rId3" Type="http://schemas.openxmlformats.org/officeDocument/2006/relationships/oleObject" Target="file:///C:\Users\VQ\OneDrive%20-%20gm.uit.edu.vn\CS313.N22%20Khai%20th&#225;c%20d&#7919;%20li&#7879;u%20v&#224;%20&#7913;ng%20d&#7909;ng\doan\data1.xlsx" TargetMode="External"/><Relationship Id="rId2" Type="http://schemas.microsoft.com/office/2011/relationships/chartColorStyle" Target="colors5.xml"/><Relationship Id="rId1" Type="http://schemas.microsoft.com/office/2011/relationships/chartStyle" Target="style5.xm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vi-VN" sz="1400" b="1" i="1" u="none" strike="noStrike" baseline="0">
                <a:effectLst/>
              </a:rPr>
              <a:t>output = 1</a:t>
            </a:r>
            <a:endParaRPr lang="en-US"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5661146050707459E-2"/>
          <c:y val="0.11917485450022321"/>
          <c:w val="0.94231274981390534"/>
          <c:h val="0.63554052852232501"/>
        </c:manualLayout>
      </c:layout>
      <c:barChart>
        <c:barDir val="col"/>
        <c:grouping val="clustered"/>
        <c:varyColors val="0"/>
        <c:ser>
          <c:idx val="0"/>
          <c:order val="0"/>
          <c:tx>
            <c:strRef>
              <c:f>Sheet1!$C$1</c:f>
              <c:strCache>
                <c:ptCount val="1"/>
                <c:pt idx="0">
                  <c:v>Time</c:v>
                </c:pt>
              </c:strCache>
            </c:strRef>
          </c:tx>
          <c:spPr>
            <a:solidFill>
              <a:srgbClr val="31C875"/>
            </a:solidFill>
            <a:ln>
              <a:noFill/>
            </a:ln>
            <a:effectLst/>
          </c:spPr>
          <c:invertIfNegative val="0"/>
          <c:dLbls>
            <c:dLbl>
              <c:idx val="7"/>
              <c:spPr>
                <a:noFill/>
                <a:ln>
                  <a:noFill/>
                </a:ln>
                <a:effectLst/>
              </c:spPr>
              <c:txPr>
                <a:bodyPr rot="-4020000" spcFirstLastPara="1" vertOverflow="ellipsis"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0-C87B-4DD4-9B6A-BCA6A2ECA76E}"/>
                </c:ext>
              </c:extLst>
            </c:dLbl>
            <c:dLbl>
              <c:idx val="11"/>
              <c:spPr>
                <a:noFill/>
                <a:ln>
                  <a:noFill/>
                </a:ln>
                <a:effectLst/>
              </c:spPr>
              <c:txPr>
                <a:bodyPr rot="-4020000" spcFirstLastPara="1" vertOverflow="ellipsis"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1-C87B-4DD4-9B6A-BCA6A2ECA76E}"/>
                </c:ext>
              </c:extLst>
            </c:dLbl>
            <c:dLbl>
              <c:idx val="17"/>
              <c:spPr>
                <a:noFill/>
                <a:ln>
                  <a:noFill/>
                </a:ln>
                <a:effectLst/>
              </c:spPr>
              <c:txPr>
                <a:bodyPr rot="-4020000" spcFirstLastPara="1" vertOverflow="ellipsis"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2-C87B-4DD4-9B6A-BCA6A2ECA76E}"/>
                </c:ext>
              </c:extLst>
            </c:dLbl>
            <c:dLbl>
              <c:idx val="27"/>
              <c:spPr>
                <a:noFill/>
                <a:ln>
                  <a:noFill/>
                </a:ln>
                <a:effectLst/>
              </c:spPr>
              <c:txPr>
                <a:bodyPr rot="-4020000" spcFirstLastPara="1" vertOverflow="ellipsis"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03-C87B-4DD4-9B6A-BCA6A2ECA76E}"/>
                </c:ext>
              </c:extLst>
            </c:dLbl>
            <c:spPr>
              <a:noFill/>
              <a:ln>
                <a:noFill/>
              </a:ln>
              <a:effectLst/>
            </c:spPr>
            <c:txPr>
              <a:bodyPr rot="-4020000" spcFirstLastPara="1" vertOverflow="ellipsis"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Sheet1!$A$2:$B$31</c:f>
              <c:multiLvlStrCache>
                <c:ptCount val="30"/>
                <c:lvl>
                  <c:pt idx="0">
                    <c:v>dnn</c:v>
                  </c:pt>
                  <c:pt idx="1">
                    <c:v>polyreg</c:v>
                  </c:pt>
                  <c:pt idx="2">
                    <c:v>lnreg</c:v>
                  </c:pt>
                  <c:pt idx="3">
                    <c:v>rdfr</c:v>
                  </c:pt>
                  <c:pt idx="4">
                    <c:v>xgboot</c:v>
                  </c:pt>
                  <c:pt idx="5">
                    <c:v>polyreg</c:v>
                  </c:pt>
                  <c:pt idx="6">
                    <c:v>lnreg</c:v>
                  </c:pt>
                  <c:pt idx="7">
                    <c:v>rdfr</c:v>
                  </c:pt>
                  <c:pt idx="8">
                    <c:v>xgboot</c:v>
                  </c:pt>
                  <c:pt idx="9">
                    <c:v>dnn</c:v>
                  </c:pt>
                  <c:pt idx="10">
                    <c:v>polyreg</c:v>
                  </c:pt>
                  <c:pt idx="11">
                    <c:v>lnreg</c:v>
                  </c:pt>
                  <c:pt idx="12">
                    <c:v>rdfr</c:v>
                  </c:pt>
                  <c:pt idx="13">
                    <c:v>xgboot</c:v>
                  </c:pt>
                  <c:pt idx="14">
                    <c:v>dnn</c:v>
                  </c:pt>
                  <c:pt idx="15">
                    <c:v>polyreg</c:v>
                  </c:pt>
                  <c:pt idx="16">
                    <c:v>lnreg</c:v>
                  </c:pt>
                  <c:pt idx="17">
                    <c:v>rdfr</c:v>
                  </c:pt>
                  <c:pt idx="18">
                    <c:v>xgboot</c:v>
                  </c:pt>
                  <c:pt idx="19">
                    <c:v>dnn</c:v>
                  </c:pt>
                  <c:pt idx="20">
                    <c:v>polyreg</c:v>
                  </c:pt>
                  <c:pt idx="21">
                    <c:v>lnreg</c:v>
                  </c:pt>
                  <c:pt idx="22">
                    <c:v>xgboot</c:v>
                  </c:pt>
                  <c:pt idx="23">
                    <c:v>rdfr</c:v>
                  </c:pt>
                  <c:pt idx="24">
                    <c:v>dnn</c:v>
                  </c:pt>
                  <c:pt idx="25">
                    <c:v>rdfr</c:v>
                  </c:pt>
                  <c:pt idx="26">
                    <c:v>xgboot</c:v>
                  </c:pt>
                  <c:pt idx="27">
                    <c:v>lnreg</c:v>
                  </c:pt>
                  <c:pt idx="28">
                    <c:v>polyreg</c:v>
                  </c:pt>
                  <c:pt idx="29">
                    <c:v>dnn</c:v>
                  </c:pt>
                </c:lvl>
                <c:lvl>
                  <c:pt idx="0">
                    <c:v>input = 1</c:v>
                  </c:pt>
                  <c:pt idx="5">
                    <c:v>input = 2</c:v>
                  </c:pt>
                  <c:pt idx="10">
                    <c:v>input = 3</c:v>
                  </c:pt>
                  <c:pt idx="15">
                    <c:v>input = 4</c:v>
                  </c:pt>
                  <c:pt idx="20">
                    <c:v>input = 5</c:v>
                  </c:pt>
                  <c:pt idx="25">
                    <c:v>input = 6</c:v>
                  </c:pt>
                </c:lvl>
              </c:multiLvlStrCache>
            </c:multiLvlStrRef>
          </c:cat>
          <c:val>
            <c:numRef>
              <c:f>Sheet1!$C$2:$C$31</c:f>
              <c:numCache>
                <c:formatCode>0.00</c:formatCode>
                <c:ptCount val="30"/>
                <c:pt idx="0">
                  <c:v>75.356532340000001</c:v>
                </c:pt>
                <c:pt idx="1">
                  <c:v>0.85789728160000001</c:v>
                </c:pt>
                <c:pt idx="2">
                  <c:v>4.198122025E-2</c:v>
                </c:pt>
                <c:pt idx="3">
                  <c:v>2.7216672899999999E-2</c:v>
                </c:pt>
                <c:pt idx="4">
                  <c:v>0.32303977010000001</c:v>
                </c:pt>
                <c:pt idx="5">
                  <c:v>0.78744363780000004</c:v>
                </c:pt>
                <c:pt idx="6">
                  <c:v>3.1369686129999998E-2</c:v>
                </c:pt>
                <c:pt idx="7">
                  <c:v>3.0082464220000001E-2</c:v>
                </c:pt>
                <c:pt idx="8">
                  <c:v>0.29887986179999998</c:v>
                </c:pt>
                <c:pt idx="9">
                  <c:v>83.127582309999994</c:v>
                </c:pt>
                <c:pt idx="10">
                  <c:v>0.9277992249</c:v>
                </c:pt>
                <c:pt idx="11">
                  <c:v>2.875137329E-2</c:v>
                </c:pt>
                <c:pt idx="12">
                  <c:v>3.0198335650000002E-2</c:v>
                </c:pt>
                <c:pt idx="13">
                  <c:v>0.32226347919999998</c:v>
                </c:pt>
                <c:pt idx="14">
                  <c:v>83.420666460000007</c:v>
                </c:pt>
                <c:pt idx="15">
                  <c:v>1.0962283610000001</c:v>
                </c:pt>
                <c:pt idx="16">
                  <c:v>5.3197622299999997E-2</c:v>
                </c:pt>
                <c:pt idx="17">
                  <c:v>4.0615558619999999E-2</c:v>
                </c:pt>
                <c:pt idx="18">
                  <c:v>0.29228782650000001</c:v>
                </c:pt>
                <c:pt idx="19">
                  <c:v>48.370458130000003</c:v>
                </c:pt>
                <c:pt idx="20">
                  <c:v>1.7135195729999999</c:v>
                </c:pt>
                <c:pt idx="21">
                  <c:v>4.1801214220000001E-2</c:v>
                </c:pt>
                <c:pt idx="22">
                  <c:v>0.28659272190000001</c:v>
                </c:pt>
                <c:pt idx="23">
                  <c:v>4.024910927E-2</c:v>
                </c:pt>
                <c:pt idx="24">
                  <c:v>39.149657009999999</c:v>
                </c:pt>
                <c:pt idx="25">
                  <c:v>3.7515878680000003E-2</c:v>
                </c:pt>
                <c:pt idx="26">
                  <c:v>0.24036884310000001</c:v>
                </c:pt>
                <c:pt idx="27">
                  <c:v>2.8479576110000002E-2</c:v>
                </c:pt>
                <c:pt idx="28">
                  <c:v>1.21903801</c:v>
                </c:pt>
                <c:pt idx="29">
                  <c:v>41.973467829999997</c:v>
                </c:pt>
              </c:numCache>
            </c:numRef>
          </c:val>
          <c:extLst>
            <c:ext xmlns:c16="http://schemas.microsoft.com/office/drawing/2014/chart" uri="{C3380CC4-5D6E-409C-BE32-E72D297353CC}">
              <c16:uniqueId val="{00000004-C87B-4DD4-9B6A-BCA6A2ECA76E}"/>
            </c:ext>
          </c:extLst>
        </c:ser>
        <c:ser>
          <c:idx val="1"/>
          <c:order val="1"/>
          <c:tx>
            <c:strRef>
              <c:f>Sheet1!$D$1</c:f>
              <c:strCache>
                <c:ptCount val="1"/>
                <c:pt idx="0">
                  <c:v>MSE</c:v>
                </c:pt>
              </c:strCache>
            </c:strRef>
          </c:tx>
          <c:spPr>
            <a:solidFill>
              <a:schemeClr val="accent2"/>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5-C87B-4DD4-9B6A-BCA6A2ECA76E}"/>
                </c:ext>
              </c:extLst>
            </c:dLbl>
            <c:dLbl>
              <c:idx val="1"/>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6-C87B-4DD4-9B6A-BCA6A2ECA76E}"/>
                </c:ext>
              </c:extLst>
            </c:dLbl>
            <c:dLbl>
              <c:idx val="2"/>
              <c:layout>
                <c:manualLayout>
                  <c:x val="-2.1865643882522266E-3"/>
                  <c:y val="2.8307566389602235E-3"/>
                </c:manualLayout>
              </c:layout>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7-C87B-4DD4-9B6A-BCA6A2ECA76E}"/>
                </c:ext>
              </c:extLst>
            </c:dLbl>
            <c:dLbl>
              <c:idx val="3"/>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8-C87B-4DD4-9B6A-BCA6A2ECA76E}"/>
                </c:ext>
              </c:extLst>
            </c:dLbl>
            <c:dLbl>
              <c:idx val="4"/>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9-C87B-4DD4-9B6A-BCA6A2ECA76E}"/>
                </c:ext>
              </c:extLst>
            </c:dLbl>
            <c:dLbl>
              <c:idx val="5"/>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A-C87B-4DD4-9B6A-BCA6A2ECA76E}"/>
                </c:ext>
              </c:extLst>
            </c:dLbl>
            <c:dLbl>
              <c:idx val="6"/>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0B-C87B-4DD4-9B6A-BCA6A2ECA76E}"/>
                </c:ext>
              </c:extLst>
            </c:dLbl>
            <c:dLbl>
              <c:idx val="7"/>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0C-C87B-4DD4-9B6A-BCA6A2ECA76E}"/>
                </c:ext>
              </c:extLst>
            </c:dLbl>
            <c:dLbl>
              <c:idx val="8"/>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D-C87B-4DD4-9B6A-BCA6A2ECA76E}"/>
                </c:ext>
              </c:extLst>
            </c:dLbl>
            <c:dLbl>
              <c:idx val="9"/>
              <c:spPr>
                <a:noFill/>
                <a:ln>
                  <a:noFill/>
                </a:ln>
                <a:effectLst/>
              </c:spPr>
              <c:txPr>
                <a:bodyPr rot="-4020000" spcFirstLastPara="1" vertOverflow="overflow" horzOverflow="overflow" vert="horz" wrap="none" lIns="0" tIns="182880" rIns="274320" bIns="548640" numCol="1" spcCol="0" anchor="b" anchorCtr="1">
                  <a:no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9156810842466906E-2"/>
                      <c:h val="0.17022008352738133"/>
                    </c:manualLayout>
                  </c15:layout>
                </c:ext>
                <c:ext xmlns:c16="http://schemas.microsoft.com/office/drawing/2014/chart" uri="{C3380CC4-5D6E-409C-BE32-E72D297353CC}">
                  <c16:uniqueId val="{0000000E-C87B-4DD4-9B6A-BCA6A2ECA76E}"/>
                </c:ext>
              </c:extLst>
            </c:dLbl>
            <c:dLbl>
              <c:idx val="10"/>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0F-C87B-4DD4-9B6A-BCA6A2ECA76E}"/>
                </c:ext>
              </c:extLst>
            </c:dLbl>
            <c:dLbl>
              <c:idx val="11"/>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10-C87B-4DD4-9B6A-BCA6A2ECA76E}"/>
                </c:ext>
              </c:extLst>
            </c:dLbl>
            <c:dLbl>
              <c:idx val="12"/>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1-C87B-4DD4-9B6A-BCA6A2ECA76E}"/>
                </c:ext>
              </c:extLst>
            </c:dLbl>
            <c:dLbl>
              <c:idx val="13"/>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2-C87B-4DD4-9B6A-BCA6A2ECA76E}"/>
                </c:ext>
              </c:extLst>
            </c:dLbl>
            <c:dLbl>
              <c:idx val="14"/>
              <c:tx>
                <c:rich>
                  <a:bodyPr/>
                  <a:lstStyle/>
                  <a:p>
                    <a:fld id="{1C328E01-BF2D-400A-AE54-7BF13D294B6E}" type="VALUE">
                      <a:rPr lang="en-US">
                        <a:solidFill>
                          <a:srgbClr val="00800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15:dlblFieldTable/>
                  <c15:showDataLabelsRange val="0"/>
                </c:ext>
                <c:ext xmlns:c16="http://schemas.microsoft.com/office/drawing/2014/chart" uri="{C3380CC4-5D6E-409C-BE32-E72D297353CC}">
                  <c16:uniqueId val="{00000013-C87B-4DD4-9B6A-BCA6A2ECA76E}"/>
                </c:ext>
              </c:extLst>
            </c:dLbl>
            <c:dLbl>
              <c:idx val="15"/>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4-C87B-4DD4-9B6A-BCA6A2ECA76E}"/>
                </c:ext>
              </c:extLst>
            </c:dLbl>
            <c:dLbl>
              <c:idx val="16"/>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15-C87B-4DD4-9B6A-BCA6A2ECA76E}"/>
                </c:ext>
              </c:extLst>
            </c:dLbl>
            <c:dLbl>
              <c:idx val="17"/>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16-C87B-4DD4-9B6A-BCA6A2ECA76E}"/>
                </c:ext>
              </c:extLst>
            </c:dLbl>
            <c:dLbl>
              <c:idx val="18"/>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7-C87B-4DD4-9B6A-BCA6A2ECA76E}"/>
                </c:ext>
              </c:extLst>
            </c:dLbl>
            <c:dLbl>
              <c:idx val="19"/>
              <c:spPr>
                <a:noFill/>
                <a:ln>
                  <a:noFill/>
                </a:ln>
                <a:effectLst/>
              </c:spPr>
              <c:txPr>
                <a:bodyPr rot="-4020000" spcFirstLastPara="1" vertOverflow="overflow" horzOverflow="overflow" vert="horz" wrap="square" lIns="0" tIns="182880" rIns="274320" bIns="548640" numCol="1" spcCol="0" anchor="b" anchorCtr="1">
                  <a:noAutofit/>
                </a:bodyPr>
                <a:lstStyle/>
                <a:p>
                  <a:pPr>
                    <a:defRPr sz="900" b="1" i="0" u="none" strike="noStrike" kern="1200" baseline="0">
                      <a:solidFill>
                        <a:srgbClr val="008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9156810842466906E-2"/>
                      <c:h val="0.17022008352738133"/>
                    </c:manualLayout>
                  </c15:layout>
                </c:ext>
                <c:ext xmlns:c16="http://schemas.microsoft.com/office/drawing/2014/chart" uri="{C3380CC4-5D6E-409C-BE32-E72D297353CC}">
                  <c16:uniqueId val="{00000018-C87B-4DD4-9B6A-BCA6A2ECA76E}"/>
                </c:ext>
              </c:extLst>
            </c:dLbl>
            <c:dLbl>
              <c:idx val="20"/>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9-C87B-4DD4-9B6A-BCA6A2ECA76E}"/>
                </c:ext>
              </c:extLst>
            </c:dLbl>
            <c:dLbl>
              <c:idx val="21"/>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A-C87B-4DD4-9B6A-BCA6A2ECA76E}"/>
                </c:ext>
              </c:extLst>
            </c:dLbl>
            <c:dLbl>
              <c:idx val="22"/>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B-C87B-4DD4-9B6A-BCA6A2ECA76E}"/>
                </c:ext>
              </c:extLst>
            </c:dLbl>
            <c:dLbl>
              <c:idx val="23"/>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C-C87B-4DD4-9B6A-BCA6A2ECA76E}"/>
                </c:ext>
              </c:extLst>
            </c:dLbl>
            <c:dLbl>
              <c:idx val="24"/>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D-C87B-4DD4-9B6A-BCA6A2ECA76E}"/>
                </c:ext>
              </c:extLst>
            </c:dLbl>
            <c:dLbl>
              <c:idx val="25"/>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E-C87B-4DD4-9B6A-BCA6A2ECA76E}"/>
                </c:ext>
              </c:extLst>
            </c:dLbl>
            <c:dLbl>
              <c:idx val="26"/>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F-C87B-4DD4-9B6A-BCA6A2ECA76E}"/>
                </c:ext>
              </c:extLst>
            </c:dLbl>
            <c:dLbl>
              <c:idx val="27"/>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20-C87B-4DD4-9B6A-BCA6A2ECA76E}"/>
                </c:ext>
              </c:extLst>
            </c:dLbl>
            <c:dLbl>
              <c:idx val="28"/>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21-C87B-4DD4-9B6A-BCA6A2ECA76E}"/>
                </c:ext>
              </c:extLst>
            </c:dLbl>
            <c:dLbl>
              <c:idx val="29"/>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22-C87B-4DD4-9B6A-BCA6A2ECA76E}"/>
                </c:ext>
              </c:extLst>
            </c:dLbl>
            <c:spPr>
              <a:noFill/>
              <a:ln>
                <a:noFill/>
              </a:ln>
              <a:effectLst/>
            </c:spPr>
            <c:txPr>
              <a:bodyPr rot="-4020000" spcFirstLastPara="1" vertOverflow="overflow" horzOverflow="overflow" vert="horz" wrap="square" lIns="0" tIns="182880" rIns="274320" bIns="548640" numCol="1" spcCol="0" anchor="b" anchorCtr="1">
                <a:no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multiLvlStrRef>
              <c:f>Sheet1!$A$2:$B$31</c:f>
              <c:multiLvlStrCache>
                <c:ptCount val="30"/>
                <c:lvl>
                  <c:pt idx="0">
                    <c:v>dnn</c:v>
                  </c:pt>
                  <c:pt idx="1">
                    <c:v>polyreg</c:v>
                  </c:pt>
                  <c:pt idx="2">
                    <c:v>lnreg</c:v>
                  </c:pt>
                  <c:pt idx="3">
                    <c:v>rdfr</c:v>
                  </c:pt>
                  <c:pt idx="4">
                    <c:v>xgboot</c:v>
                  </c:pt>
                  <c:pt idx="5">
                    <c:v>polyreg</c:v>
                  </c:pt>
                  <c:pt idx="6">
                    <c:v>lnreg</c:v>
                  </c:pt>
                  <c:pt idx="7">
                    <c:v>rdfr</c:v>
                  </c:pt>
                  <c:pt idx="8">
                    <c:v>xgboot</c:v>
                  </c:pt>
                  <c:pt idx="9">
                    <c:v>dnn</c:v>
                  </c:pt>
                  <c:pt idx="10">
                    <c:v>polyreg</c:v>
                  </c:pt>
                  <c:pt idx="11">
                    <c:v>lnreg</c:v>
                  </c:pt>
                  <c:pt idx="12">
                    <c:v>rdfr</c:v>
                  </c:pt>
                  <c:pt idx="13">
                    <c:v>xgboot</c:v>
                  </c:pt>
                  <c:pt idx="14">
                    <c:v>dnn</c:v>
                  </c:pt>
                  <c:pt idx="15">
                    <c:v>polyreg</c:v>
                  </c:pt>
                  <c:pt idx="16">
                    <c:v>lnreg</c:v>
                  </c:pt>
                  <c:pt idx="17">
                    <c:v>rdfr</c:v>
                  </c:pt>
                  <c:pt idx="18">
                    <c:v>xgboot</c:v>
                  </c:pt>
                  <c:pt idx="19">
                    <c:v>dnn</c:v>
                  </c:pt>
                  <c:pt idx="20">
                    <c:v>polyreg</c:v>
                  </c:pt>
                  <c:pt idx="21">
                    <c:v>lnreg</c:v>
                  </c:pt>
                  <c:pt idx="22">
                    <c:v>xgboot</c:v>
                  </c:pt>
                  <c:pt idx="23">
                    <c:v>rdfr</c:v>
                  </c:pt>
                  <c:pt idx="24">
                    <c:v>dnn</c:v>
                  </c:pt>
                  <c:pt idx="25">
                    <c:v>rdfr</c:v>
                  </c:pt>
                  <c:pt idx="26">
                    <c:v>xgboot</c:v>
                  </c:pt>
                  <c:pt idx="27">
                    <c:v>lnreg</c:v>
                  </c:pt>
                  <c:pt idx="28">
                    <c:v>polyreg</c:v>
                  </c:pt>
                  <c:pt idx="29">
                    <c:v>dnn</c:v>
                  </c:pt>
                </c:lvl>
                <c:lvl>
                  <c:pt idx="0">
                    <c:v>input = 1</c:v>
                  </c:pt>
                  <c:pt idx="5">
                    <c:v>input = 2</c:v>
                  </c:pt>
                  <c:pt idx="10">
                    <c:v>input = 3</c:v>
                  </c:pt>
                  <c:pt idx="15">
                    <c:v>input = 4</c:v>
                  </c:pt>
                  <c:pt idx="20">
                    <c:v>input = 5</c:v>
                  </c:pt>
                  <c:pt idx="25">
                    <c:v>input = 6</c:v>
                  </c:pt>
                </c:lvl>
              </c:multiLvlStrCache>
            </c:multiLvlStrRef>
          </c:cat>
          <c:val>
            <c:numRef>
              <c:f>Sheet1!$D$2:$D$31</c:f>
              <c:numCache>
                <c:formatCode>0.0000</c:formatCode>
                <c:ptCount val="30"/>
                <c:pt idx="0">
                  <c:v>2.76480502E-2</c:v>
                </c:pt>
                <c:pt idx="1">
                  <c:v>2.6274452060000002E-2</c:v>
                </c:pt>
                <c:pt idx="2">
                  <c:v>2.789631419E-2</c:v>
                </c:pt>
                <c:pt idx="3">
                  <c:v>2.789631419E-2</c:v>
                </c:pt>
                <c:pt idx="4">
                  <c:v>2.6563565019999999E-2</c:v>
                </c:pt>
                <c:pt idx="5">
                  <c:v>2.7418616400000002E-2</c:v>
                </c:pt>
                <c:pt idx="6">
                  <c:v>2.8408229069999999E-2</c:v>
                </c:pt>
                <c:pt idx="7">
                  <c:v>2.8408229069999999E-2</c:v>
                </c:pt>
                <c:pt idx="8">
                  <c:v>2.7684941519999999E-2</c:v>
                </c:pt>
                <c:pt idx="9">
                  <c:v>2.9121361790000001E-2</c:v>
                </c:pt>
                <c:pt idx="10">
                  <c:v>2.9568106189999999E-2</c:v>
                </c:pt>
                <c:pt idx="11">
                  <c:v>3.063565008E-2</c:v>
                </c:pt>
                <c:pt idx="12">
                  <c:v>3.063565008E-2</c:v>
                </c:pt>
                <c:pt idx="13">
                  <c:v>2.9545458520000002E-2</c:v>
                </c:pt>
                <c:pt idx="14">
                  <c:v>2.9493516040000001E-2</c:v>
                </c:pt>
                <c:pt idx="15">
                  <c:v>3.4432425849999997E-2</c:v>
                </c:pt>
                <c:pt idx="16">
                  <c:v>3.5426677310000002E-2</c:v>
                </c:pt>
                <c:pt idx="17">
                  <c:v>3.5426677310000002E-2</c:v>
                </c:pt>
                <c:pt idx="18">
                  <c:v>3.3507193890000002E-2</c:v>
                </c:pt>
                <c:pt idx="19">
                  <c:v>3.3254398609999999E-2</c:v>
                </c:pt>
                <c:pt idx="20">
                  <c:v>4.1619331080000002E-2</c:v>
                </c:pt>
                <c:pt idx="21">
                  <c:v>4.2098875180000002E-2</c:v>
                </c:pt>
                <c:pt idx="22">
                  <c:v>3.9279588470000001E-2</c:v>
                </c:pt>
                <c:pt idx="23">
                  <c:v>4.2098875180000002E-2</c:v>
                </c:pt>
                <c:pt idx="24">
                  <c:v>4.0579155640000003E-2</c:v>
                </c:pt>
                <c:pt idx="25">
                  <c:v>5.8047535050000001E-2</c:v>
                </c:pt>
                <c:pt idx="26">
                  <c:v>5.3657397369999998E-2</c:v>
                </c:pt>
                <c:pt idx="27">
                  <c:v>5.8047535050000001E-2</c:v>
                </c:pt>
                <c:pt idx="28">
                  <c:v>5.7835302630000002E-2</c:v>
                </c:pt>
                <c:pt idx="29">
                  <c:v>6.6367715630000004E-2</c:v>
                </c:pt>
              </c:numCache>
            </c:numRef>
          </c:val>
          <c:extLst>
            <c:ext xmlns:c16="http://schemas.microsoft.com/office/drawing/2014/chart" uri="{C3380CC4-5D6E-409C-BE32-E72D297353CC}">
              <c16:uniqueId val="{00000023-C87B-4DD4-9B6A-BCA6A2ECA76E}"/>
            </c:ext>
          </c:extLst>
        </c:ser>
        <c:dLbls>
          <c:showLegendKey val="0"/>
          <c:showVal val="0"/>
          <c:showCatName val="0"/>
          <c:showSerName val="0"/>
          <c:showPercent val="0"/>
          <c:showBubbleSize val="0"/>
        </c:dLbls>
        <c:gapWidth val="173"/>
        <c:axId val="714556184"/>
        <c:axId val="714557264"/>
      </c:barChart>
      <c:catAx>
        <c:axId val="714556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4020000" spcFirstLastPara="1" vertOverflow="ellipsis" wrap="square" anchor="ctr" anchorCtr="1"/>
          <a:lstStyle/>
          <a:p>
            <a:pPr>
              <a:defRPr sz="1050" b="1" i="0" u="none" strike="noStrike" kern="1200" baseline="0">
                <a:solidFill>
                  <a:schemeClr val="tx1">
                    <a:lumMod val="65000"/>
                    <a:lumOff val="35000"/>
                  </a:schemeClr>
                </a:solidFill>
                <a:latin typeface="Montserrat" panose="00000500000000000000" pitchFamily="2" charset="0"/>
                <a:ea typeface="+mn-ea"/>
                <a:cs typeface="+mn-cs"/>
              </a:defRPr>
            </a:pPr>
            <a:endParaRPr lang="en-US"/>
          </a:p>
        </c:txPr>
        <c:crossAx val="714557264"/>
        <c:crossesAt val="0"/>
        <c:auto val="1"/>
        <c:lblAlgn val="ctr"/>
        <c:lblOffset val="100"/>
        <c:noMultiLvlLbl val="0"/>
      </c:catAx>
      <c:valAx>
        <c:axId val="714557264"/>
        <c:scaling>
          <c:logBase val="25"/>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45561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Ins="91440"/>
    <a:lstStyle/>
    <a:p>
      <a:pPr>
        <a:defRPr/>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vi-VN" sz="1400" b="1" i="1" u="none" strike="noStrike" baseline="0">
                <a:effectLst/>
              </a:rPr>
              <a:t>output = 1</a:t>
            </a:r>
            <a:endParaRPr lang="en-US"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5661146050707459E-2"/>
          <c:y val="0.11917485450022321"/>
          <c:w val="0.94231274981390534"/>
          <c:h val="0.63554052852232501"/>
        </c:manualLayout>
      </c:layout>
      <c:barChart>
        <c:barDir val="col"/>
        <c:grouping val="clustered"/>
        <c:varyColors val="0"/>
        <c:ser>
          <c:idx val="0"/>
          <c:order val="0"/>
          <c:tx>
            <c:strRef>
              <c:f>Sheet1!$C$1</c:f>
              <c:strCache>
                <c:ptCount val="1"/>
                <c:pt idx="0">
                  <c:v>Time</c:v>
                </c:pt>
              </c:strCache>
            </c:strRef>
          </c:tx>
          <c:spPr>
            <a:solidFill>
              <a:srgbClr val="31C875"/>
            </a:solidFill>
            <a:ln>
              <a:noFill/>
            </a:ln>
            <a:effectLst/>
          </c:spPr>
          <c:invertIfNegative val="0"/>
          <c:dLbls>
            <c:dLbl>
              <c:idx val="7"/>
              <c:spPr>
                <a:noFill/>
                <a:ln>
                  <a:noFill/>
                </a:ln>
                <a:effectLst/>
              </c:spPr>
              <c:txPr>
                <a:bodyPr rot="-4020000" spcFirstLastPara="1" vertOverflow="ellipsis"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23-ABB2-4769-AA9D-3EE470F63204}"/>
                </c:ext>
              </c:extLst>
            </c:dLbl>
            <c:dLbl>
              <c:idx val="11"/>
              <c:spPr>
                <a:noFill/>
                <a:ln>
                  <a:noFill/>
                </a:ln>
                <a:effectLst/>
              </c:spPr>
              <c:txPr>
                <a:bodyPr rot="-4020000" spcFirstLastPara="1" vertOverflow="ellipsis"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24-ABB2-4769-AA9D-3EE470F63204}"/>
                </c:ext>
              </c:extLst>
            </c:dLbl>
            <c:dLbl>
              <c:idx val="17"/>
              <c:spPr>
                <a:noFill/>
                <a:ln>
                  <a:noFill/>
                </a:ln>
                <a:effectLst/>
              </c:spPr>
              <c:txPr>
                <a:bodyPr rot="-4020000" spcFirstLastPara="1" vertOverflow="ellipsis"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25-ABB2-4769-AA9D-3EE470F63204}"/>
                </c:ext>
              </c:extLst>
            </c:dLbl>
            <c:dLbl>
              <c:idx val="27"/>
              <c:spPr>
                <a:noFill/>
                <a:ln>
                  <a:noFill/>
                </a:ln>
                <a:effectLst/>
              </c:spPr>
              <c:txPr>
                <a:bodyPr rot="-4020000" spcFirstLastPara="1" vertOverflow="ellipsis"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26-ABB2-4769-AA9D-3EE470F63204}"/>
                </c:ext>
              </c:extLst>
            </c:dLbl>
            <c:spPr>
              <a:noFill/>
              <a:ln>
                <a:noFill/>
              </a:ln>
              <a:effectLst/>
            </c:spPr>
            <c:txPr>
              <a:bodyPr rot="-4020000" spcFirstLastPara="1" vertOverflow="ellipsis"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Sheet1!$A$2:$B$31</c:f>
              <c:multiLvlStrCache>
                <c:ptCount val="30"/>
                <c:lvl>
                  <c:pt idx="0">
                    <c:v>dnn</c:v>
                  </c:pt>
                  <c:pt idx="1">
                    <c:v>polyreg</c:v>
                  </c:pt>
                  <c:pt idx="2">
                    <c:v>lnreg</c:v>
                  </c:pt>
                  <c:pt idx="3">
                    <c:v>rdfr</c:v>
                  </c:pt>
                  <c:pt idx="4">
                    <c:v>xgboot</c:v>
                  </c:pt>
                  <c:pt idx="5">
                    <c:v>polyreg</c:v>
                  </c:pt>
                  <c:pt idx="6">
                    <c:v>lnreg</c:v>
                  </c:pt>
                  <c:pt idx="7">
                    <c:v>rdfr</c:v>
                  </c:pt>
                  <c:pt idx="8">
                    <c:v>xgboot</c:v>
                  </c:pt>
                  <c:pt idx="9">
                    <c:v>dnn</c:v>
                  </c:pt>
                  <c:pt idx="10">
                    <c:v>polyreg</c:v>
                  </c:pt>
                  <c:pt idx="11">
                    <c:v>lnreg</c:v>
                  </c:pt>
                  <c:pt idx="12">
                    <c:v>rdfr</c:v>
                  </c:pt>
                  <c:pt idx="13">
                    <c:v>xgboot</c:v>
                  </c:pt>
                  <c:pt idx="14">
                    <c:v>dnn</c:v>
                  </c:pt>
                  <c:pt idx="15">
                    <c:v>polyreg</c:v>
                  </c:pt>
                  <c:pt idx="16">
                    <c:v>lnreg</c:v>
                  </c:pt>
                  <c:pt idx="17">
                    <c:v>rdfr</c:v>
                  </c:pt>
                  <c:pt idx="18">
                    <c:v>xgboot</c:v>
                  </c:pt>
                  <c:pt idx="19">
                    <c:v>dnn</c:v>
                  </c:pt>
                  <c:pt idx="20">
                    <c:v>polyreg</c:v>
                  </c:pt>
                  <c:pt idx="21">
                    <c:v>lnreg</c:v>
                  </c:pt>
                  <c:pt idx="22">
                    <c:v>xgboot</c:v>
                  </c:pt>
                  <c:pt idx="23">
                    <c:v>rdfr</c:v>
                  </c:pt>
                  <c:pt idx="24">
                    <c:v>dnn</c:v>
                  </c:pt>
                  <c:pt idx="25">
                    <c:v>rdfr</c:v>
                  </c:pt>
                  <c:pt idx="26">
                    <c:v>xgboot</c:v>
                  </c:pt>
                  <c:pt idx="27">
                    <c:v>lnreg</c:v>
                  </c:pt>
                  <c:pt idx="28">
                    <c:v>polyreg</c:v>
                  </c:pt>
                  <c:pt idx="29">
                    <c:v>dnn</c:v>
                  </c:pt>
                </c:lvl>
                <c:lvl>
                  <c:pt idx="0">
                    <c:v>input = 1</c:v>
                  </c:pt>
                  <c:pt idx="5">
                    <c:v>input = 2</c:v>
                  </c:pt>
                  <c:pt idx="10">
                    <c:v>input = 3</c:v>
                  </c:pt>
                  <c:pt idx="15">
                    <c:v>input = 4</c:v>
                  </c:pt>
                  <c:pt idx="20">
                    <c:v>input = 5</c:v>
                  </c:pt>
                  <c:pt idx="25">
                    <c:v>input = 6</c:v>
                  </c:pt>
                </c:lvl>
              </c:multiLvlStrCache>
            </c:multiLvlStrRef>
          </c:cat>
          <c:val>
            <c:numRef>
              <c:f>Sheet1!$C$2:$C$31</c:f>
              <c:numCache>
                <c:formatCode>0.00</c:formatCode>
                <c:ptCount val="30"/>
                <c:pt idx="0">
                  <c:v>75.356532340000001</c:v>
                </c:pt>
                <c:pt idx="1">
                  <c:v>0.85789728160000001</c:v>
                </c:pt>
                <c:pt idx="2">
                  <c:v>4.198122025E-2</c:v>
                </c:pt>
                <c:pt idx="3">
                  <c:v>2.7216672899999999E-2</c:v>
                </c:pt>
                <c:pt idx="4">
                  <c:v>0.32303977010000001</c:v>
                </c:pt>
                <c:pt idx="5">
                  <c:v>0.78744363780000004</c:v>
                </c:pt>
                <c:pt idx="6">
                  <c:v>3.1369686129999998E-2</c:v>
                </c:pt>
                <c:pt idx="7">
                  <c:v>3.0082464220000001E-2</c:v>
                </c:pt>
                <c:pt idx="8">
                  <c:v>0.29887986179999998</c:v>
                </c:pt>
                <c:pt idx="9">
                  <c:v>83.127582309999994</c:v>
                </c:pt>
                <c:pt idx="10">
                  <c:v>0.9277992249</c:v>
                </c:pt>
                <c:pt idx="11">
                  <c:v>2.875137329E-2</c:v>
                </c:pt>
                <c:pt idx="12">
                  <c:v>3.0198335650000002E-2</c:v>
                </c:pt>
                <c:pt idx="13">
                  <c:v>0.32226347919999998</c:v>
                </c:pt>
                <c:pt idx="14">
                  <c:v>83.420666460000007</c:v>
                </c:pt>
                <c:pt idx="15">
                  <c:v>1.0962283610000001</c:v>
                </c:pt>
                <c:pt idx="16">
                  <c:v>5.3197622299999997E-2</c:v>
                </c:pt>
                <c:pt idx="17">
                  <c:v>4.0615558619999999E-2</c:v>
                </c:pt>
                <c:pt idx="18">
                  <c:v>0.29228782650000001</c:v>
                </c:pt>
                <c:pt idx="19">
                  <c:v>48.370458130000003</c:v>
                </c:pt>
                <c:pt idx="20">
                  <c:v>1.7135195729999999</c:v>
                </c:pt>
                <c:pt idx="21">
                  <c:v>4.1801214220000001E-2</c:v>
                </c:pt>
                <c:pt idx="22">
                  <c:v>0.28659272190000001</c:v>
                </c:pt>
                <c:pt idx="23">
                  <c:v>4.024910927E-2</c:v>
                </c:pt>
                <c:pt idx="24">
                  <c:v>39.149657009999999</c:v>
                </c:pt>
                <c:pt idx="25">
                  <c:v>3.7515878680000003E-2</c:v>
                </c:pt>
                <c:pt idx="26">
                  <c:v>0.24036884310000001</c:v>
                </c:pt>
                <c:pt idx="27">
                  <c:v>2.8479576110000002E-2</c:v>
                </c:pt>
                <c:pt idx="28">
                  <c:v>1.21903801</c:v>
                </c:pt>
                <c:pt idx="29">
                  <c:v>41.973467829999997</c:v>
                </c:pt>
              </c:numCache>
            </c:numRef>
          </c:val>
          <c:extLst>
            <c:ext xmlns:c16="http://schemas.microsoft.com/office/drawing/2014/chart" uri="{C3380CC4-5D6E-409C-BE32-E72D297353CC}">
              <c16:uniqueId val="{00000000-ABB2-4769-AA9D-3EE470F63204}"/>
            </c:ext>
          </c:extLst>
        </c:ser>
        <c:ser>
          <c:idx val="1"/>
          <c:order val="1"/>
          <c:tx>
            <c:strRef>
              <c:f>Sheet1!$D$1</c:f>
              <c:strCache>
                <c:ptCount val="1"/>
                <c:pt idx="0">
                  <c:v>MSE</c:v>
                </c:pt>
              </c:strCache>
            </c:strRef>
          </c:tx>
          <c:spPr>
            <a:solidFill>
              <a:schemeClr val="accent2"/>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5-ABB2-4769-AA9D-3EE470F63204}"/>
                </c:ext>
              </c:extLst>
            </c:dLbl>
            <c:dLbl>
              <c:idx val="1"/>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6-ABB2-4769-AA9D-3EE470F63204}"/>
                </c:ext>
              </c:extLst>
            </c:dLbl>
            <c:dLbl>
              <c:idx val="2"/>
              <c:layout>
                <c:manualLayout>
                  <c:x val="-2.1865643882522266E-3"/>
                  <c:y val="2.8307566389602235E-3"/>
                </c:manualLayout>
              </c:layout>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7-ABB2-4769-AA9D-3EE470F63204}"/>
                </c:ext>
              </c:extLst>
            </c:dLbl>
            <c:dLbl>
              <c:idx val="3"/>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8-ABB2-4769-AA9D-3EE470F63204}"/>
                </c:ext>
              </c:extLst>
            </c:dLbl>
            <c:dLbl>
              <c:idx val="4"/>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9-ABB2-4769-AA9D-3EE470F63204}"/>
                </c:ext>
              </c:extLst>
            </c:dLbl>
            <c:dLbl>
              <c:idx val="5"/>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A-ABB2-4769-AA9D-3EE470F63204}"/>
                </c:ext>
              </c:extLst>
            </c:dLbl>
            <c:dLbl>
              <c:idx val="6"/>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0B-ABB2-4769-AA9D-3EE470F63204}"/>
                </c:ext>
              </c:extLst>
            </c:dLbl>
            <c:dLbl>
              <c:idx val="7"/>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0C-ABB2-4769-AA9D-3EE470F63204}"/>
                </c:ext>
              </c:extLst>
            </c:dLbl>
            <c:dLbl>
              <c:idx val="8"/>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D-ABB2-4769-AA9D-3EE470F63204}"/>
                </c:ext>
              </c:extLst>
            </c:dLbl>
            <c:dLbl>
              <c:idx val="9"/>
              <c:spPr>
                <a:noFill/>
                <a:ln>
                  <a:noFill/>
                </a:ln>
                <a:effectLst/>
              </c:spPr>
              <c:txPr>
                <a:bodyPr rot="-4020000" spcFirstLastPara="1" vertOverflow="overflow" horzOverflow="overflow" vert="horz" wrap="none" lIns="0" tIns="182880" rIns="274320" bIns="548640" numCol="1" spcCol="0" anchor="b" anchorCtr="1">
                  <a:no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9156810842466906E-2"/>
                      <c:h val="0.17022008352738133"/>
                    </c:manualLayout>
                  </c15:layout>
                </c:ext>
                <c:ext xmlns:c16="http://schemas.microsoft.com/office/drawing/2014/chart" uri="{C3380CC4-5D6E-409C-BE32-E72D297353CC}">
                  <c16:uniqueId val="{0000000E-ABB2-4769-AA9D-3EE470F63204}"/>
                </c:ext>
              </c:extLst>
            </c:dLbl>
            <c:dLbl>
              <c:idx val="10"/>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0F-ABB2-4769-AA9D-3EE470F63204}"/>
                </c:ext>
              </c:extLst>
            </c:dLbl>
            <c:dLbl>
              <c:idx val="11"/>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10-ABB2-4769-AA9D-3EE470F63204}"/>
                </c:ext>
              </c:extLst>
            </c:dLbl>
            <c:dLbl>
              <c:idx val="12"/>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1-ABB2-4769-AA9D-3EE470F63204}"/>
                </c:ext>
              </c:extLst>
            </c:dLbl>
            <c:dLbl>
              <c:idx val="13"/>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2-ABB2-4769-AA9D-3EE470F63204}"/>
                </c:ext>
              </c:extLst>
            </c:dLbl>
            <c:dLbl>
              <c:idx val="14"/>
              <c:tx>
                <c:rich>
                  <a:bodyPr/>
                  <a:lstStyle/>
                  <a:p>
                    <a:fld id="{1C328E01-BF2D-400A-AE54-7BF13D294B6E}" type="VALUE">
                      <a:rPr lang="en-US">
                        <a:solidFill>
                          <a:srgbClr val="00800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15:dlblFieldTable/>
                  <c15:showDataLabelsRange val="0"/>
                </c:ext>
                <c:ext xmlns:c16="http://schemas.microsoft.com/office/drawing/2014/chart" uri="{C3380CC4-5D6E-409C-BE32-E72D297353CC}">
                  <c16:uniqueId val="{00000013-ABB2-4769-AA9D-3EE470F63204}"/>
                </c:ext>
              </c:extLst>
            </c:dLbl>
            <c:dLbl>
              <c:idx val="15"/>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4-ABB2-4769-AA9D-3EE470F63204}"/>
                </c:ext>
              </c:extLst>
            </c:dLbl>
            <c:dLbl>
              <c:idx val="16"/>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15-ABB2-4769-AA9D-3EE470F63204}"/>
                </c:ext>
              </c:extLst>
            </c:dLbl>
            <c:dLbl>
              <c:idx val="17"/>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16-ABB2-4769-AA9D-3EE470F63204}"/>
                </c:ext>
              </c:extLst>
            </c:dLbl>
            <c:dLbl>
              <c:idx val="18"/>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7-ABB2-4769-AA9D-3EE470F63204}"/>
                </c:ext>
              </c:extLst>
            </c:dLbl>
            <c:dLbl>
              <c:idx val="19"/>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8-ABB2-4769-AA9D-3EE470F63204}"/>
                </c:ext>
              </c:extLst>
            </c:dLbl>
            <c:dLbl>
              <c:idx val="20"/>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9-ABB2-4769-AA9D-3EE470F63204}"/>
                </c:ext>
              </c:extLst>
            </c:dLbl>
            <c:dLbl>
              <c:idx val="21"/>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A-ABB2-4769-AA9D-3EE470F63204}"/>
                </c:ext>
              </c:extLst>
            </c:dLbl>
            <c:dLbl>
              <c:idx val="22"/>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B-ABB2-4769-AA9D-3EE470F63204}"/>
                </c:ext>
              </c:extLst>
            </c:dLbl>
            <c:dLbl>
              <c:idx val="23"/>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C-ABB2-4769-AA9D-3EE470F63204}"/>
                </c:ext>
              </c:extLst>
            </c:dLbl>
            <c:dLbl>
              <c:idx val="24"/>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D-ABB2-4769-AA9D-3EE470F63204}"/>
                </c:ext>
              </c:extLst>
            </c:dLbl>
            <c:dLbl>
              <c:idx val="25"/>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E-ABB2-4769-AA9D-3EE470F63204}"/>
                </c:ext>
              </c:extLst>
            </c:dLbl>
            <c:dLbl>
              <c:idx val="26"/>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4-ABB2-4769-AA9D-3EE470F63204}"/>
                </c:ext>
              </c:extLst>
            </c:dLbl>
            <c:dLbl>
              <c:idx val="27"/>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F-ABB2-4769-AA9D-3EE470F63204}"/>
                </c:ext>
              </c:extLst>
            </c:dLbl>
            <c:dLbl>
              <c:idx val="28"/>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20-ABB2-4769-AA9D-3EE470F63204}"/>
                </c:ext>
              </c:extLst>
            </c:dLbl>
            <c:dLbl>
              <c:idx val="29"/>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21-ABB2-4769-AA9D-3EE470F63204}"/>
                </c:ext>
              </c:extLst>
            </c:dLbl>
            <c:spPr>
              <a:noFill/>
              <a:ln>
                <a:noFill/>
              </a:ln>
              <a:effectLst/>
            </c:spPr>
            <c:txPr>
              <a:bodyPr rot="-4020000" spcFirstLastPara="1" vertOverflow="overflow" horzOverflow="overflow" vert="horz" wrap="square" lIns="0" tIns="182880" rIns="274320" bIns="548640" numCol="1" spcCol="0" anchor="b" anchorCtr="1">
                <a:no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multiLvlStrRef>
              <c:f>Sheet1!$A$2:$B$31</c:f>
              <c:multiLvlStrCache>
                <c:ptCount val="30"/>
                <c:lvl>
                  <c:pt idx="0">
                    <c:v>dnn</c:v>
                  </c:pt>
                  <c:pt idx="1">
                    <c:v>polyreg</c:v>
                  </c:pt>
                  <c:pt idx="2">
                    <c:v>lnreg</c:v>
                  </c:pt>
                  <c:pt idx="3">
                    <c:v>rdfr</c:v>
                  </c:pt>
                  <c:pt idx="4">
                    <c:v>xgboot</c:v>
                  </c:pt>
                  <c:pt idx="5">
                    <c:v>polyreg</c:v>
                  </c:pt>
                  <c:pt idx="6">
                    <c:v>lnreg</c:v>
                  </c:pt>
                  <c:pt idx="7">
                    <c:v>rdfr</c:v>
                  </c:pt>
                  <c:pt idx="8">
                    <c:v>xgboot</c:v>
                  </c:pt>
                  <c:pt idx="9">
                    <c:v>dnn</c:v>
                  </c:pt>
                  <c:pt idx="10">
                    <c:v>polyreg</c:v>
                  </c:pt>
                  <c:pt idx="11">
                    <c:v>lnreg</c:v>
                  </c:pt>
                  <c:pt idx="12">
                    <c:v>rdfr</c:v>
                  </c:pt>
                  <c:pt idx="13">
                    <c:v>xgboot</c:v>
                  </c:pt>
                  <c:pt idx="14">
                    <c:v>dnn</c:v>
                  </c:pt>
                  <c:pt idx="15">
                    <c:v>polyreg</c:v>
                  </c:pt>
                  <c:pt idx="16">
                    <c:v>lnreg</c:v>
                  </c:pt>
                  <c:pt idx="17">
                    <c:v>rdfr</c:v>
                  </c:pt>
                  <c:pt idx="18">
                    <c:v>xgboot</c:v>
                  </c:pt>
                  <c:pt idx="19">
                    <c:v>dnn</c:v>
                  </c:pt>
                  <c:pt idx="20">
                    <c:v>polyreg</c:v>
                  </c:pt>
                  <c:pt idx="21">
                    <c:v>lnreg</c:v>
                  </c:pt>
                  <c:pt idx="22">
                    <c:v>xgboot</c:v>
                  </c:pt>
                  <c:pt idx="23">
                    <c:v>rdfr</c:v>
                  </c:pt>
                  <c:pt idx="24">
                    <c:v>dnn</c:v>
                  </c:pt>
                  <c:pt idx="25">
                    <c:v>rdfr</c:v>
                  </c:pt>
                  <c:pt idx="26">
                    <c:v>xgboot</c:v>
                  </c:pt>
                  <c:pt idx="27">
                    <c:v>lnreg</c:v>
                  </c:pt>
                  <c:pt idx="28">
                    <c:v>polyreg</c:v>
                  </c:pt>
                  <c:pt idx="29">
                    <c:v>dnn</c:v>
                  </c:pt>
                </c:lvl>
                <c:lvl>
                  <c:pt idx="0">
                    <c:v>input = 1</c:v>
                  </c:pt>
                  <c:pt idx="5">
                    <c:v>input = 2</c:v>
                  </c:pt>
                  <c:pt idx="10">
                    <c:v>input = 3</c:v>
                  </c:pt>
                  <c:pt idx="15">
                    <c:v>input = 4</c:v>
                  </c:pt>
                  <c:pt idx="20">
                    <c:v>input = 5</c:v>
                  </c:pt>
                  <c:pt idx="25">
                    <c:v>input = 6</c:v>
                  </c:pt>
                </c:lvl>
              </c:multiLvlStrCache>
            </c:multiLvlStrRef>
          </c:cat>
          <c:val>
            <c:numRef>
              <c:f>Sheet1!$D$2:$D$31</c:f>
              <c:numCache>
                <c:formatCode>0.0000</c:formatCode>
                <c:ptCount val="30"/>
                <c:pt idx="0">
                  <c:v>2.76480502E-2</c:v>
                </c:pt>
                <c:pt idx="1">
                  <c:v>2.6274452060000002E-2</c:v>
                </c:pt>
                <c:pt idx="2">
                  <c:v>2.789631419E-2</c:v>
                </c:pt>
                <c:pt idx="3">
                  <c:v>2.789631419E-2</c:v>
                </c:pt>
                <c:pt idx="4">
                  <c:v>2.6563565019999999E-2</c:v>
                </c:pt>
                <c:pt idx="5">
                  <c:v>2.7418616400000002E-2</c:v>
                </c:pt>
                <c:pt idx="6">
                  <c:v>2.8408229069999999E-2</c:v>
                </c:pt>
                <c:pt idx="7">
                  <c:v>2.8408229069999999E-2</c:v>
                </c:pt>
                <c:pt idx="8">
                  <c:v>2.7684941519999999E-2</c:v>
                </c:pt>
                <c:pt idx="9">
                  <c:v>2.9121361790000001E-2</c:v>
                </c:pt>
                <c:pt idx="10">
                  <c:v>2.9568106189999999E-2</c:v>
                </c:pt>
                <c:pt idx="11">
                  <c:v>3.063565008E-2</c:v>
                </c:pt>
                <c:pt idx="12">
                  <c:v>3.063565008E-2</c:v>
                </c:pt>
                <c:pt idx="13">
                  <c:v>2.9545458520000002E-2</c:v>
                </c:pt>
                <c:pt idx="14">
                  <c:v>2.9493516040000001E-2</c:v>
                </c:pt>
                <c:pt idx="15">
                  <c:v>3.4432425849999997E-2</c:v>
                </c:pt>
                <c:pt idx="16">
                  <c:v>3.5426677310000002E-2</c:v>
                </c:pt>
                <c:pt idx="17">
                  <c:v>3.5426677310000002E-2</c:v>
                </c:pt>
                <c:pt idx="18">
                  <c:v>3.3507193890000002E-2</c:v>
                </c:pt>
                <c:pt idx="19">
                  <c:v>3.3254398609999999E-2</c:v>
                </c:pt>
                <c:pt idx="20">
                  <c:v>4.1619331080000002E-2</c:v>
                </c:pt>
                <c:pt idx="21">
                  <c:v>4.2098875180000002E-2</c:v>
                </c:pt>
                <c:pt idx="22">
                  <c:v>3.9279588470000001E-2</c:v>
                </c:pt>
                <c:pt idx="23">
                  <c:v>4.2098875180000002E-2</c:v>
                </c:pt>
                <c:pt idx="24">
                  <c:v>4.0579155640000003E-2</c:v>
                </c:pt>
                <c:pt idx="25">
                  <c:v>5.8047535050000001E-2</c:v>
                </c:pt>
                <c:pt idx="26">
                  <c:v>5.3657397369999998E-2</c:v>
                </c:pt>
                <c:pt idx="27">
                  <c:v>5.8047535050000001E-2</c:v>
                </c:pt>
                <c:pt idx="28">
                  <c:v>5.7835302630000002E-2</c:v>
                </c:pt>
                <c:pt idx="29">
                  <c:v>6.6367715630000004E-2</c:v>
                </c:pt>
              </c:numCache>
            </c:numRef>
          </c:val>
          <c:extLst>
            <c:ext xmlns:c16="http://schemas.microsoft.com/office/drawing/2014/chart" uri="{C3380CC4-5D6E-409C-BE32-E72D297353CC}">
              <c16:uniqueId val="{00000001-ABB2-4769-AA9D-3EE470F63204}"/>
            </c:ext>
          </c:extLst>
        </c:ser>
        <c:dLbls>
          <c:showLegendKey val="0"/>
          <c:showVal val="0"/>
          <c:showCatName val="0"/>
          <c:showSerName val="0"/>
          <c:showPercent val="0"/>
          <c:showBubbleSize val="0"/>
        </c:dLbls>
        <c:gapWidth val="173"/>
        <c:axId val="714556184"/>
        <c:axId val="714557264"/>
      </c:barChart>
      <c:catAx>
        <c:axId val="714556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4020000" spcFirstLastPara="1" vertOverflow="ellipsis" wrap="square" anchor="ctr" anchorCtr="1"/>
          <a:lstStyle/>
          <a:p>
            <a:pPr>
              <a:defRPr sz="1050" b="1" i="0" u="none" strike="noStrike" kern="1200" baseline="0">
                <a:solidFill>
                  <a:schemeClr val="tx1">
                    <a:lumMod val="65000"/>
                    <a:lumOff val="35000"/>
                  </a:schemeClr>
                </a:solidFill>
                <a:latin typeface="Montserrat" panose="00000500000000000000" pitchFamily="2" charset="0"/>
                <a:ea typeface="+mn-ea"/>
                <a:cs typeface="+mn-cs"/>
              </a:defRPr>
            </a:pPr>
            <a:endParaRPr lang="en-US"/>
          </a:p>
        </c:txPr>
        <c:crossAx val="714557264"/>
        <c:crossesAt val="0"/>
        <c:auto val="1"/>
        <c:lblAlgn val="ctr"/>
        <c:lblOffset val="100"/>
        <c:noMultiLvlLbl val="0"/>
      </c:catAx>
      <c:valAx>
        <c:axId val="714557264"/>
        <c:scaling>
          <c:logBase val="25"/>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45561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Ins="91440"/>
    <a:lstStyle/>
    <a:p>
      <a:pPr>
        <a:defRPr/>
      </a:pPr>
      <a:endParaRPr lang="en-US"/>
    </a:p>
  </c:txPr>
  <c:externalData r:id="rId3">
    <c:autoUpdate val="0"/>
  </c:externalData>
  <c:userShapes r:id="rId4"/>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vi-VN" sz="1400" b="1" i="1" u="none" strike="noStrike" baseline="0">
                <a:effectLst/>
              </a:rPr>
              <a:t>output = 1</a:t>
            </a:r>
            <a:endParaRPr lang="en-US" b="1"/>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5661146050707459E-2"/>
          <c:y val="0.11917485450022321"/>
          <c:w val="0.94231274981390534"/>
          <c:h val="0.63554052852232501"/>
        </c:manualLayout>
      </c:layout>
      <c:barChart>
        <c:barDir val="col"/>
        <c:grouping val="clustered"/>
        <c:varyColors val="0"/>
        <c:ser>
          <c:idx val="0"/>
          <c:order val="0"/>
          <c:tx>
            <c:strRef>
              <c:f>Sheet1!$C$1</c:f>
              <c:strCache>
                <c:ptCount val="1"/>
                <c:pt idx="0">
                  <c:v>Time</c:v>
                </c:pt>
              </c:strCache>
            </c:strRef>
          </c:tx>
          <c:spPr>
            <a:solidFill>
              <a:srgbClr val="31C875"/>
            </a:solidFill>
            <a:ln>
              <a:noFill/>
            </a:ln>
            <a:effectLst/>
          </c:spPr>
          <c:invertIfNegative val="0"/>
          <c:dLbls>
            <c:dLbl>
              <c:idx val="7"/>
              <c:spPr>
                <a:noFill/>
                <a:ln>
                  <a:noFill/>
                </a:ln>
                <a:effectLst/>
              </c:spPr>
              <c:txPr>
                <a:bodyPr rot="-4020000" spcFirstLastPara="1" vertOverflow="ellipsis"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23-ABB2-4769-AA9D-3EE470F63204}"/>
                </c:ext>
              </c:extLst>
            </c:dLbl>
            <c:dLbl>
              <c:idx val="11"/>
              <c:spPr>
                <a:noFill/>
                <a:ln>
                  <a:noFill/>
                </a:ln>
                <a:effectLst/>
              </c:spPr>
              <c:txPr>
                <a:bodyPr rot="-4020000" spcFirstLastPara="1" vertOverflow="ellipsis"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24-ABB2-4769-AA9D-3EE470F63204}"/>
                </c:ext>
              </c:extLst>
            </c:dLbl>
            <c:dLbl>
              <c:idx val="17"/>
              <c:spPr>
                <a:noFill/>
                <a:ln>
                  <a:noFill/>
                </a:ln>
                <a:effectLst/>
              </c:spPr>
              <c:txPr>
                <a:bodyPr rot="-4020000" spcFirstLastPara="1" vertOverflow="ellipsis"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25-ABB2-4769-AA9D-3EE470F63204}"/>
                </c:ext>
              </c:extLst>
            </c:dLbl>
            <c:dLbl>
              <c:idx val="27"/>
              <c:spPr>
                <a:noFill/>
                <a:ln>
                  <a:noFill/>
                </a:ln>
                <a:effectLst/>
              </c:spPr>
              <c:txPr>
                <a:bodyPr rot="-4020000" spcFirstLastPara="1" vertOverflow="ellipsis" wrap="square" lIns="38100" tIns="19050" rIns="38100" bIns="19050" anchor="ctr" anchorCtr="1">
                  <a:spAutoFit/>
                </a:bodyPr>
                <a:lstStyle/>
                <a:p>
                  <a:pPr>
                    <a:defRPr sz="900"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extLst>
                <c:ext xmlns:c16="http://schemas.microsoft.com/office/drawing/2014/chart" uri="{C3380CC4-5D6E-409C-BE32-E72D297353CC}">
                  <c16:uniqueId val="{00000026-ABB2-4769-AA9D-3EE470F63204}"/>
                </c:ext>
              </c:extLst>
            </c:dLbl>
            <c:spPr>
              <a:noFill/>
              <a:ln>
                <a:noFill/>
              </a:ln>
              <a:effectLst/>
            </c:spPr>
            <c:txPr>
              <a:bodyPr rot="-4020000" spcFirstLastPara="1" vertOverflow="ellipsis" wrap="square" lIns="38100" tIns="19050" rIns="38100" bIns="19050" anchor="ctr" anchorCtr="1">
                <a:sp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Sheet1!$A$2:$B$31</c:f>
              <c:multiLvlStrCache>
                <c:ptCount val="30"/>
                <c:lvl>
                  <c:pt idx="0">
                    <c:v>dnn</c:v>
                  </c:pt>
                  <c:pt idx="1">
                    <c:v>polyreg</c:v>
                  </c:pt>
                  <c:pt idx="2">
                    <c:v>lnreg</c:v>
                  </c:pt>
                  <c:pt idx="3">
                    <c:v>rdfr</c:v>
                  </c:pt>
                  <c:pt idx="4">
                    <c:v>xgboot</c:v>
                  </c:pt>
                  <c:pt idx="5">
                    <c:v>polyreg</c:v>
                  </c:pt>
                  <c:pt idx="6">
                    <c:v>lnreg</c:v>
                  </c:pt>
                  <c:pt idx="7">
                    <c:v>rdfr</c:v>
                  </c:pt>
                  <c:pt idx="8">
                    <c:v>xgboot</c:v>
                  </c:pt>
                  <c:pt idx="9">
                    <c:v>dnn</c:v>
                  </c:pt>
                  <c:pt idx="10">
                    <c:v>polyreg</c:v>
                  </c:pt>
                  <c:pt idx="11">
                    <c:v>lnreg</c:v>
                  </c:pt>
                  <c:pt idx="12">
                    <c:v>rdfr</c:v>
                  </c:pt>
                  <c:pt idx="13">
                    <c:v>xgboot</c:v>
                  </c:pt>
                  <c:pt idx="14">
                    <c:v>dnn</c:v>
                  </c:pt>
                  <c:pt idx="15">
                    <c:v>polyreg</c:v>
                  </c:pt>
                  <c:pt idx="16">
                    <c:v>lnreg</c:v>
                  </c:pt>
                  <c:pt idx="17">
                    <c:v>rdfr</c:v>
                  </c:pt>
                  <c:pt idx="18">
                    <c:v>xgboot</c:v>
                  </c:pt>
                  <c:pt idx="19">
                    <c:v>dnn</c:v>
                  </c:pt>
                  <c:pt idx="20">
                    <c:v>polyreg</c:v>
                  </c:pt>
                  <c:pt idx="21">
                    <c:v>lnreg</c:v>
                  </c:pt>
                  <c:pt idx="22">
                    <c:v>xgboot</c:v>
                  </c:pt>
                  <c:pt idx="23">
                    <c:v>rdfr</c:v>
                  </c:pt>
                  <c:pt idx="24">
                    <c:v>dnn</c:v>
                  </c:pt>
                  <c:pt idx="25">
                    <c:v>rdfr</c:v>
                  </c:pt>
                  <c:pt idx="26">
                    <c:v>xgboot</c:v>
                  </c:pt>
                  <c:pt idx="27">
                    <c:v>lnreg</c:v>
                  </c:pt>
                  <c:pt idx="28">
                    <c:v>polyreg</c:v>
                  </c:pt>
                  <c:pt idx="29">
                    <c:v>dnn</c:v>
                  </c:pt>
                </c:lvl>
                <c:lvl>
                  <c:pt idx="0">
                    <c:v>input = 1</c:v>
                  </c:pt>
                  <c:pt idx="5">
                    <c:v>input = 2</c:v>
                  </c:pt>
                  <c:pt idx="10">
                    <c:v>input = 3</c:v>
                  </c:pt>
                  <c:pt idx="15">
                    <c:v>input = 4</c:v>
                  </c:pt>
                  <c:pt idx="20">
                    <c:v>input = 5</c:v>
                  </c:pt>
                  <c:pt idx="25">
                    <c:v>input = 6</c:v>
                  </c:pt>
                </c:lvl>
              </c:multiLvlStrCache>
            </c:multiLvlStrRef>
          </c:cat>
          <c:val>
            <c:numRef>
              <c:f>Sheet1!$C$2:$C$31</c:f>
              <c:numCache>
                <c:formatCode>0.00</c:formatCode>
                <c:ptCount val="30"/>
                <c:pt idx="0">
                  <c:v>75.356532340000001</c:v>
                </c:pt>
                <c:pt idx="1">
                  <c:v>0.85789728160000001</c:v>
                </c:pt>
                <c:pt idx="2">
                  <c:v>4.198122025E-2</c:v>
                </c:pt>
                <c:pt idx="3">
                  <c:v>2.7216672899999999E-2</c:v>
                </c:pt>
                <c:pt idx="4">
                  <c:v>0.32303977010000001</c:v>
                </c:pt>
                <c:pt idx="5">
                  <c:v>0.78744363780000004</c:v>
                </c:pt>
                <c:pt idx="6">
                  <c:v>3.1369686129999998E-2</c:v>
                </c:pt>
                <c:pt idx="7">
                  <c:v>3.0082464220000001E-2</c:v>
                </c:pt>
                <c:pt idx="8">
                  <c:v>0.29887986179999998</c:v>
                </c:pt>
                <c:pt idx="9">
                  <c:v>83.127582309999994</c:v>
                </c:pt>
                <c:pt idx="10">
                  <c:v>0.9277992249</c:v>
                </c:pt>
                <c:pt idx="11">
                  <c:v>2.875137329E-2</c:v>
                </c:pt>
                <c:pt idx="12">
                  <c:v>3.0198335650000002E-2</c:v>
                </c:pt>
                <c:pt idx="13">
                  <c:v>0.32226347919999998</c:v>
                </c:pt>
                <c:pt idx="14">
                  <c:v>83.420666460000007</c:v>
                </c:pt>
                <c:pt idx="15">
                  <c:v>1.0962283610000001</c:v>
                </c:pt>
                <c:pt idx="16">
                  <c:v>5.3197622299999997E-2</c:v>
                </c:pt>
                <c:pt idx="17">
                  <c:v>4.0615558619999999E-2</c:v>
                </c:pt>
                <c:pt idx="18">
                  <c:v>0.29228782650000001</c:v>
                </c:pt>
                <c:pt idx="19">
                  <c:v>48.370458130000003</c:v>
                </c:pt>
                <c:pt idx="20">
                  <c:v>1.7135195729999999</c:v>
                </c:pt>
                <c:pt idx="21">
                  <c:v>4.1801214220000001E-2</c:v>
                </c:pt>
                <c:pt idx="22">
                  <c:v>0.28659272190000001</c:v>
                </c:pt>
                <c:pt idx="23">
                  <c:v>4.024910927E-2</c:v>
                </c:pt>
                <c:pt idx="24">
                  <c:v>39.149657009999999</c:v>
                </c:pt>
                <c:pt idx="25">
                  <c:v>3.7515878680000003E-2</c:v>
                </c:pt>
                <c:pt idx="26">
                  <c:v>0.24036884310000001</c:v>
                </c:pt>
                <c:pt idx="27">
                  <c:v>2.8479576110000002E-2</c:v>
                </c:pt>
                <c:pt idx="28">
                  <c:v>1.21903801</c:v>
                </c:pt>
                <c:pt idx="29">
                  <c:v>41.973467829999997</c:v>
                </c:pt>
              </c:numCache>
            </c:numRef>
          </c:val>
          <c:extLst>
            <c:ext xmlns:c16="http://schemas.microsoft.com/office/drawing/2014/chart" uri="{C3380CC4-5D6E-409C-BE32-E72D297353CC}">
              <c16:uniqueId val="{00000000-ABB2-4769-AA9D-3EE470F63204}"/>
            </c:ext>
          </c:extLst>
        </c:ser>
        <c:ser>
          <c:idx val="1"/>
          <c:order val="1"/>
          <c:tx>
            <c:strRef>
              <c:f>Sheet1!$D$1</c:f>
              <c:strCache>
                <c:ptCount val="1"/>
                <c:pt idx="0">
                  <c:v>MSE</c:v>
                </c:pt>
              </c:strCache>
            </c:strRef>
          </c:tx>
          <c:spPr>
            <a:solidFill>
              <a:schemeClr val="accent2"/>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5-ABB2-4769-AA9D-3EE470F63204}"/>
                </c:ext>
              </c:extLst>
            </c:dLbl>
            <c:dLbl>
              <c:idx val="1"/>
              <c:spPr>
                <a:noFill/>
                <a:ln>
                  <a:noFill/>
                </a:ln>
                <a:effectLst/>
              </c:spPr>
              <c:txPr>
                <a:bodyPr rot="-4020000" spcFirstLastPara="1" vertOverflow="overflow" horzOverflow="overflow" vert="horz" wrap="square" lIns="0" tIns="182880" rIns="274320" bIns="548640" numCol="1" spcCol="0" anchor="b" anchorCtr="1">
                  <a:noAutofit/>
                </a:bodyPr>
                <a:lstStyle/>
                <a:p>
                  <a:pPr>
                    <a:defRPr sz="900" b="1" i="0" u="none" strike="noStrike" kern="1200" baseline="0">
                      <a:solidFill>
                        <a:srgbClr val="008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9156810842466906E-2"/>
                      <c:h val="0.17022008352738133"/>
                    </c:manualLayout>
                  </c15:layout>
                </c:ext>
                <c:ext xmlns:c16="http://schemas.microsoft.com/office/drawing/2014/chart" uri="{C3380CC4-5D6E-409C-BE32-E72D297353CC}">
                  <c16:uniqueId val="{00000006-ABB2-4769-AA9D-3EE470F63204}"/>
                </c:ext>
              </c:extLst>
            </c:dLbl>
            <c:dLbl>
              <c:idx val="2"/>
              <c:layout>
                <c:manualLayout>
                  <c:x val="-2.1865643882522266E-3"/>
                  <c:y val="2.8307566389602235E-3"/>
                </c:manualLayout>
              </c:layout>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7-ABB2-4769-AA9D-3EE470F63204}"/>
                </c:ext>
              </c:extLst>
            </c:dLbl>
            <c:dLbl>
              <c:idx val="3"/>
              <c:spPr>
                <a:noFill/>
                <a:ln>
                  <a:noFill/>
                </a:ln>
                <a:effectLst/>
              </c:spPr>
              <c:txPr>
                <a:bodyPr rot="-4020000" spcFirstLastPara="1" vertOverflow="overflow" horzOverflow="overflow" vert="horz" wrap="square" lIns="0" tIns="182880" rIns="274320" bIns="548640" numCol="1" spcCol="0" anchor="b" anchorCtr="1">
                  <a:noAutofit/>
                </a:bodyPr>
                <a:lstStyle/>
                <a:p>
                  <a:pPr>
                    <a:defRPr sz="900" b="1" i="0" u="none" strike="noStrike" kern="1200" baseline="0">
                      <a:solidFill>
                        <a:srgbClr val="FF0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9156810842466906E-2"/>
                      <c:h val="0.17022008352738133"/>
                    </c:manualLayout>
                  </c15:layout>
                </c:ext>
                <c:ext xmlns:c16="http://schemas.microsoft.com/office/drawing/2014/chart" uri="{C3380CC4-5D6E-409C-BE32-E72D297353CC}">
                  <c16:uniqueId val="{00000008-ABB2-4769-AA9D-3EE470F63204}"/>
                </c:ext>
              </c:extLst>
            </c:dLbl>
            <c:dLbl>
              <c:idx val="4"/>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9-ABB2-4769-AA9D-3EE470F63204}"/>
                </c:ext>
              </c:extLst>
            </c:dLbl>
            <c:dLbl>
              <c:idx val="5"/>
              <c:spPr>
                <a:noFill/>
                <a:ln>
                  <a:noFill/>
                </a:ln>
                <a:effectLst/>
              </c:spPr>
              <c:txPr>
                <a:bodyPr rot="-4020000" spcFirstLastPara="1" vertOverflow="overflow" horzOverflow="overflow" vert="horz" wrap="square" lIns="0" tIns="182880" rIns="274320" bIns="548640" numCol="1" spcCol="0" anchor="b" anchorCtr="1">
                  <a:noAutofit/>
                </a:bodyPr>
                <a:lstStyle/>
                <a:p>
                  <a:pPr>
                    <a:defRPr sz="900" b="1" i="0" u="none" strike="noStrike" kern="1200" baseline="0">
                      <a:solidFill>
                        <a:srgbClr val="008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9156810842466906E-2"/>
                      <c:h val="0.17022008352738133"/>
                    </c:manualLayout>
                  </c15:layout>
                </c:ext>
                <c:ext xmlns:c16="http://schemas.microsoft.com/office/drawing/2014/chart" uri="{C3380CC4-5D6E-409C-BE32-E72D297353CC}">
                  <c16:uniqueId val="{0000000A-ABB2-4769-AA9D-3EE470F63204}"/>
                </c:ext>
              </c:extLst>
            </c:dLbl>
            <c:dLbl>
              <c:idx val="6"/>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0B-ABB2-4769-AA9D-3EE470F63204}"/>
                </c:ext>
              </c:extLst>
            </c:dLbl>
            <c:dLbl>
              <c:idx val="7"/>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0C-ABB2-4769-AA9D-3EE470F63204}"/>
                </c:ext>
              </c:extLst>
            </c:dLbl>
            <c:dLbl>
              <c:idx val="8"/>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D-ABB2-4769-AA9D-3EE470F63204}"/>
                </c:ext>
              </c:extLst>
            </c:dLbl>
            <c:dLbl>
              <c:idx val="9"/>
              <c:spPr>
                <a:noFill/>
                <a:ln>
                  <a:noFill/>
                </a:ln>
                <a:effectLst/>
              </c:spPr>
              <c:txPr>
                <a:bodyPr rot="-4020000" spcFirstLastPara="1" vertOverflow="overflow" horzOverflow="overflow" vert="horz" wrap="none" lIns="0" tIns="182880" rIns="274320" bIns="548640" numCol="1" spcCol="0" anchor="b" anchorCtr="1">
                  <a:no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9156810842466906E-2"/>
                      <c:h val="0.17022008352738133"/>
                    </c:manualLayout>
                  </c15:layout>
                </c:ext>
                <c:ext xmlns:c16="http://schemas.microsoft.com/office/drawing/2014/chart" uri="{C3380CC4-5D6E-409C-BE32-E72D297353CC}">
                  <c16:uniqueId val="{0000000E-ABB2-4769-AA9D-3EE470F63204}"/>
                </c:ext>
              </c:extLst>
            </c:dLbl>
            <c:dLbl>
              <c:idx val="10"/>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0F-ABB2-4769-AA9D-3EE470F63204}"/>
                </c:ext>
              </c:extLst>
            </c:dLbl>
            <c:dLbl>
              <c:idx val="11"/>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10-ABB2-4769-AA9D-3EE470F63204}"/>
                </c:ext>
              </c:extLst>
            </c:dLbl>
            <c:dLbl>
              <c:idx val="12"/>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1-ABB2-4769-AA9D-3EE470F63204}"/>
                </c:ext>
              </c:extLst>
            </c:dLbl>
            <c:dLbl>
              <c:idx val="13"/>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2-ABB2-4769-AA9D-3EE470F63204}"/>
                </c:ext>
              </c:extLst>
            </c:dLbl>
            <c:dLbl>
              <c:idx val="14"/>
              <c:tx>
                <c:rich>
                  <a:bodyPr/>
                  <a:lstStyle/>
                  <a:p>
                    <a:fld id="{1C328E01-BF2D-400A-AE54-7BF13D294B6E}" type="VALUE">
                      <a:rPr lang="en-US">
                        <a:solidFill>
                          <a:srgbClr val="008000"/>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15:dlblFieldTable/>
                  <c15:showDataLabelsRange val="0"/>
                </c:ext>
                <c:ext xmlns:c16="http://schemas.microsoft.com/office/drawing/2014/chart" uri="{C3380CC4-5D6E-409C-BE32-E72D297353CC}">
                  <c16:uniqueId val="{00000013-ABB2-4769-AA9D-3EE470F63204}"/>
                </c:ext>
              </c:extLst>
            </c:dLbl>
            <c:dLbl>
              <c:idx val="15"/>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4-ABB2-4769-AA9D-3EE470F63204}"/>
                </c:ext>
              </c:extLst>
            </c:dLbl>
            <c:dLbl>
              <c:idx val="16"/>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15-ABB2-4769-AA9D-3EE470F63204}"/>
                </c:ext>
              </c:extLst>
            </c:dLbl>
            <c:dLbl>
              <c:idx val="17"/>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16-ABB2-4769-AA9D-3EE470F63204}"/>
                </c:ext>
              </c:extLst>
            </c:dLbl>
            <c:dLbl>
              <c:idx val="18"/>
              <c:spPr>
                <a:noFill/>
                <a:ln>
                  <a:noFill/>
                </a:ln>
                <a:effectLst/>
              </c:spPr>
              <c:txPr>
                <a:bodyPr rot="-4020000" spcFirstLastPara="1" vertOverflow="overflow" horzOverflow="overflow" vert="horz" wrap="square" lIns="0" tIns="182880" rIns="274320" bIns="548640" numCol="1" spcCol="0" anchor="b" anchorCtr="1">
                  <a:no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9156810842466906E-2"/>
                      <c:h val="0.17022008352738133"/>
                    </c:manualLayout>
                  </c15:layout>
                </c:ext>
                <c:ext xmlns:c16="http://schemas.microsoft.com/office/drawing/2014/chart" uri="{C3380CC4-5D6E-409C-BE32-E72D297353CC}">
                  <c16:uniqueId val="{00000017-ABB2-4769-AA9D-3EE470F63204}"/>
                </c:ext>
              </c:extLst>
            </c:dLbl>
            <c:dLbl>
              <c:idx val="19"/>
              <c:tx>
                <c:rich>
                  <a:bodyPr rot="-4020000" spcFirstLastPara="1" vertOverflow="overflow" horzOverflow="overflow" vert="horz" wrap="square" lIns="0" tIns="182880" rIns="274320" bIns="548640" numCol="1" spcCol="0" anchor="b" anchorCtr="1">
                    <a:noAutofit/>
                  </a:bodyPr>
                  <a:lstStyle/>
                  <a:p>
                    <a:pPr>
                      <a:defRPr sz="900" b="1" i="0" u="none" strike="noStrike" kern="1200" baseline="0">
                        <a:solidFill>
                          <a:srgbClr val="008000"/>
                        </a:solidFill>
                        <a:latin typeface="+mn-lt"/>
                        <a:ea typeface="+mn-ea"/>
                        <a:cs typeface="+mn-cs"/>
                      </a:defRPr>
                    </a:pPr>
                    <a:fld id="{F2F6DD80-0B2B-4891-A7B8-14103A5BE386}" type="VALUE">
                      <a:rPr lang="en-US">
                        <a:solidFill>
                          <a:srgbClr val="008000"/>
                        </a:solidFill>
                      </a:rPr>
                      <a:pPr>
                        <a:defRPr b="1">
                          <a:solidFill>
                            <a:srgbClr val="008000"/>
                          </a:solidFill>
                        </a:defRPr>
                      </a:pPr>
                      <a:t>[VALUE]</a:t>
                    </a:fld>
                    <a:endParaRPr lang="en-US"/>
                  </a:p>
                </c:rich>
              </c:tx>
              <c:spPr>
                <a:noFill/>
                <a:ln>
                  <a:noFill/>
                </a:ln>
                <a:effectLst/>
              </c:spPr>
              <c:txPr>
                <a:bodyPr rot="-4020000" spcFirstLastPara="1" vertOverflow="overflow" horzOverflow="overflow" vert="horz" wrap="square" lIns="0" tIns="182880" rIns="274320" bIns="548640" numCol="1" spcCol="0" anchor="b" anchorCtr="1">
                  <a:noAutofit/>
                </a:bodyPr>
                <a:lstStyle/>
                <a:p>
                  <a:pPr>
                    <a:defRPr sz="900" b="1" i="0" u="none" strike="noStrike" kern="1200" baseline="0">
                      <a:solidFill>
                        <a:srgbClr val="008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9156810842466906E-2"/>
                      <c:h val="0.17022008352738133"/>
                    </c:manualLayout>
                  </c15:layout>
                  <c15:dlblFieldTable/>
                  <c15:showDataLabelsRange val="0"/>
                </c:ext>
                <c:ext xmlns:c16="http://schemas.microsoft.com/office/drawing/2014/chart" uri="{C3380CC4-5D6E-409C-BE32-E72D297353CC}">
                  <c16:uniqueId val="{00000018-ABB2-4769-AA9D-3EE470F63204}"/>
                </c:ext>
              </c:extLst>
            </c:dLbl>
            <c:dLbl>
              <c:idx val="20"/>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9-ABB2-4769-AA9D-3EE470F63204}"/>
                </c:ext>
              </c:extLst>
            </c:dLbl>
            <c:dLbl>
              <c:idx val="21"/>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A-ABB2-4769-AA9D-3EE470F63204}"/>
                </c:ext>
              </c:extLst>
            </c:dLbl>
            <c:dLbl>
              <c:idx val="22"/>
              <c:spPr>
                <a:noFill/>
                <a:ln>
                  <a:noFill/>
                </a:ln>
                <a:effectLst/>
              </c:spPr>
              <c:txPr>
                <a:bodyPr rot="-4020000" spcFirstLastPara="1" vertOverflow="overflow" horzOverflow="overflow" vert="horz" wrap="square" lIns="0" tIns="182880" rIns="274320" bIns="548640" numCol="1" spcCol="0" anchor="b" anchorCtr="1">
                  <a:noAutofit/>
                </a:bodyPr>
                <a:lstStyle/>
                <a:p>
                  <a:pPr>
                    <a:defRPr sz="900" b="1" i="0" u="none" strike="noStrike" kern="1200" baseline="0">
                      <a:solidFill>
                        <a:srgbClr val="008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9156810842466906E-2"/>
                      <c:h val="0.17022008352738133"/>
                    </c:manualLayout>
                  </c15:layout>
                </c:ext>
                <c:ext xmlns:c16="http://schemas.microsoft.com/office/drawing/2014/chart" uri="{C3380CC4-5D6E-409C-BE32-E72D297353CC}">
                  <c16:uniqueId val="{0000001B-ABB2-4769-AA9D-3EE470F63204}"/>
                </c:ext>
              </c:extLst>
            </c:dLbl>
            <c:dLbl>
              <c:idx val="23"/>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C-ABB2-4769-AA9D-3EE470F63204}"/>
                </c:ext>
              </c:extLst>
            </c:dLbl>
            <c:dLbl>
              <c:idx val="24"/>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D-ABB2-4769-AA9D-3EE470F63204}"/>
                </c:ext>
              </c:extLst>
            </c:dLbl>
            <c:dLbl>
              <c:idx val="25"/>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E-ABB2-4769-AA9D-3EE470F63204}"/>
                </c:ext>
              </c:extLst>
            </c:dLbl>
            <c:dLbl>
              <c:idx val="26"/>
              <c:spPr>
                <a:noFill/>
                <a:ln>
                  <a:noFill/>
                </a:ln>
                <a:effectLst/>
              </c:spPr>
              <c:txPr>
                <a:bodyPr rot="-4020000" spcFirstLastPara="1" vertOverflow="overflow" horzOverflow="overflow" vert="horz" wrap="square" lIns="0" tIns="182880" rIns="274320" bIns="548640" numCol="1" spcCol="0" anchor="b" anchorCtr="1">
                  <a:noAutofit/>
                </a:bodyPr>
                <a:lstStyle/>
                <a:p>
                  <a:pPr>
                    <a:defRPr sz="900" b="1" i="0" u="none" strike="noStrike" kern="1200" baseline="0">
                      <a:solidFill>
                        <a:srgbClr val="008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9156810842466906E-2"/>
                      <c:h val="0.17022008352738133"/>
                    </c:manualLayout>
                  </c15:layout>
                </c:ext>
                <c:ext xmlns:c16="http://schemas.microsoft.com/office/drawing/2014/chart" uri="{C3380CC4-5D6E-409C-BE32-E72D297353CC}">
                  <c16:uniqueId val="{00000004-ABB2-4769-AA9D-3EE470F63204}"/>
                </c:ext>
              </c:extLst>
            </c:dLbl>
            <c:dLbl>
              <c:idx val="27"/>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F-ABB2-4769-AA9D-3EE470F63204}"/>
                </c:ext>
              </c:extLst>
            </c:dLbl>
            <c:dLbl>
              <c:idx val="28"/>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20-ABB2-4769-AA9D-3EE470F63204}"/>
                </c:ext>
              </c:extLst>
            </c:dLbl>
            <c:dLbl>
              <c:idx val="29"/>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21-ABB2-4769-AA9D-3EE470F63204}"/>
                </c:ext>
              </c:extLst>
            </c:dLbl>
            <c:spPr>
              <a:noFill/>
              <a:ln>
                <a:noFill/>
              </a:ln>
              <a:effectLst/>
            </c:spPr>
            <c:txPr>
              <a:bodyPr rot="-4020000" spcFirstLastPara="1" vertOverflow="overflow" horzOverflow="overflow" vert="horz" wrap="square" lIns="0" tIns="182880" rIns="274320" bIns="548640" numCol="1" spcCol="0" anchor="b" anchorCtr="1">
                <a:noAutofit/>
              </a:bodyPr>
              <a:lstStyle/>
              <a:p>
                <a:pPr>
                  <a:defRPr sz="900" b="1"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multiLvlStrRef>
              <c:f>Sheet1!$A$2:$B$31</c:f>
              <c:multiLvlStrCache>
                <c:ptCount val="30"/>
                <c:lvl>
                  <c:pt idx="0">
                    <c:v>dnn</c:v>
                  </c:pt>
                  <c:pt idx="1">
                    <c:v>polyreg</c:v>
                  </c:pt>
                  <c:pt idx="2">
                    <c:v>lnreg</c:v>
                  </c:pt>
                  <c:pt idx="3">
                    <c:v>rdfr</c:v>
                  </c:pt>
                  <c:pt idx="4">
                    <c:v>xgboot</c:v>
                  </c:pt>
                  <c:pt idx="5">
                    <c:v>polyreg</c:v>
                  </c:pt>
                  <c:pt idx="6">
                    <c:v>lnreg</c:v>
                  </c:pt>
                  <c:pt idx="7">
                    <c:v>rdfr</c:v>
                  </c:pt>
                  <c:pt idx="8">
                    <c:v>xgboot</c:v>
                  </c:pt>
                  <c:pt idx="9">
                    <c:v>dnn</c:v>
                  </c:pt>
                  <c:pt idx="10">
                    <c:v>polyreg</c:v>
                  </c:pt>
                  <c:pt idx="11">
                    <c:v>lnreg</c:v>
                  </c:pt>
                  <c:pt idx="12">
                    <c:v>rdfr</c:v>
                  </c:pt>
                  <c:pt idx="13">
                    <c:v>xgboot</c:v>
                  </c:pt>
                  <c:pt idx="14">
                    <c:v>dnn</c:v>
                  </c:pt>
                  <c:pt idx="15">
                    <c:v>polyreg</c:v>
                  </c:pt>
                  <c:pt idx="16">
                    <c:v>lnreg</c:v>
                  </c:pt>
                  <c:pt idx="17">
                    <c:v>rdfr</c:v>
                  </c:pt>
                  <c:pt idx="18">
                    <c:v>xgboot</c:v>
                  </c:pt>
                  <c:pt idx="19">
                    <c:v>dnn</c:v>
                  </c:pt>
                  <c:pt idx="20">
                    <c:v>polyreg</c:v>
                  </c:pt>
                  <c:pt idx="21">
                    <c:v>lnreg</c:v>
                  </c:pt>
                  <c:pt idx="22">
                    <c:v>xgboot</c:v>
                  </c:pt>
                  <c:pt idx="23">
                    <c:v>rdfr</c:v>
                  </c:pt>
                  <c:pt idx="24">
                    <c:v>dnn</c:v>
                  </c:pt>
                  <c:pt idx="25">
                    <c:v>rdfr</c:v>
                  </c:pt>
                  <c:pt idx="26">
                    <c:v>xgboot</c:v>
                  </c:pt>
                  <c:pt idx="27">
                    <c:v>lnreg</c:v>
                  </c:pt>
                  <c:pt idx="28">
                    <c:v>polyreg</c:v>
                  </c:pt>
                  <c:pt idx="29">
                    <c:v>dnn</c:v>
                  </c:pt>
                </c:lvl>
                <c:lvl>
                  <c:pt idx="0">
                    <c:v>input = 1</c:v>
                  </c:pt>
                  <c:pt idx="5">
                    <c:v>input = 2</c:v>
                  </c:pt>
                  <c:pt idx="10">
                    <c:v>input = 3</c:v>
                  </c:pt>
                  <c:pt idx="15">
                    <c:v>input = 4</c:v>
                  </c:pt>
                  <c:pt idx="20">
                    <c:v>input = 5</c:v>
                  </c:pt>
                  <c:pt idx="25">
                    <c:v>input = 6</c:v>
                  </c:pt>
                </c:lvl>
              </c:multiLvlStrCache>
            </c:multiLvlStrRef>
          </c:cat>
          <c:val>
            <c:numRef>
              <c:f>Sheet1!$D$2:$D$31</c:f>
              <c:numCache>
                <c:formatCode>0.0000</c:formatCode>
                <c:ptCount val="30"/>
                <c:pt idx="0">
                  <c:v>2.76480502E-2</c:v>
                </c:pt>
                <c:pt idx="1">
                  <c:v>2.6274452060000002E-2</c:v>
                </c:pt>
                <c:pt idx="2">
                  <c:v>2.789631419E-2</c:v>
                </c:pt>
                <c:pt idx="3">
                  <c:v>2.789631419E-2</c:v>
                </c:pt>
                <c:pt idx="4">
                  <c:v>2.6563565019999999E-2</c:v>
                </c:pt>
                <c:pt idx="5">
                  <c:v>2.7418616400000002E-2</c:v>
                </c:pt>
                <c:pt idx="6">
                  <c:v>2.8408229069999999E-2</c:v>
                </c:pt>
                <c:pt idx="7">
                  <c:v>2.8408229069999999E-2</c:v>
                </c:pt>
                <c:pt idx="8">
                  <c:v>2.7684941519999999E-2</c:v>
                </c:pt>
                <c:pt idx="9">
                  <c:v>2.9121361790000001E-2</c:v>
                </c:pt>
                <c:pt idx="10">
                  <c:v>2.9568106189999999E-2</c:v>
                </c:pt>
                <c:pt idx="11">
                  <c:v>3.063565008E-2</c:v>
                </c:pt>
                <c:pt idx="12">
                  <c:v>3.063565008E-2</c:v>
                </c:pt>
                <c:pt idx="13">
                  <c:v>2.9545458520000002E-2</c:v>
                </c:pt>
                <c:pt idx="14">
                  <c:v>2.9493516040000001E-2</c:v>
                </c:pt>
                <c:pt idx="15">
                  <c:v>3.4432425849999997E-2</c:v>
                </c:pt>
                <c:pt idx="16">
                  <c:v>3.5426677310000002E-2</c:v>
                </c:pt>
                <c:pt idx="17">
                  <c:v>3.5426677310000002E-2</c:v>
                </c:pt>
                <c:pt idx="18">
                  <c:v>3.3507193890000002E-2</c:v>
                </c:pt>
                <c:pt idx="19">
                  <c:v>3.3254398609999999E-2</c:v>
                </c:pt>
                <c:pt idx="20">
                  <c:v>4.1619331080000002E-2</c:v>
                </c:pt>
                <c:pt idx="21">
                  <c:v>4.2098875180000002E-2</c:v>
                </c:pt>
                <c:pt idx="22">
                  <c:v>3.9279588470000001E-2</c:v>
                </c:pt>
                <c:pt idx="23">
                  <c:v>4.2098875180000002E-2</c:v>
                </c:pt>
                <c:pt idx="24">
                  <c:v>4.0579155640000003E-2</c:v>
                </c:pt>
                <c:pt idx="25">
                  <c:v>5.8047535050000001E-2</c:v>
                </c:pt>
                <c:pt idx="26">
                  <c:v>5.3657397369999998E-2</c:v>
                </c:pt>
                <c:pt idx="27">
                  <c:v>5.8047535050000001E-2</c:v>
                </c:pt>
                <c:pt idx="28">
                  <c:v>5.7835302630000002E-2</c:v>
                </c:pt>
                <c:pt idx="29">
                  <c:v>6.6367715630000004E-2</c:v>
                </c:pt>
              </c:numCache>
            </c:numRef>
          </c:val>
          <c:extLst>
            <c:ext xmlns:c16="http://schemas.microsoft.com/office/drawing/2014/chart" uri="{C3380CC4-5D6E-409C-BE32-E72D297353CC}">
              <c16:uniqueId val="{00000001-ABB2-4769-AA9D-3EE470F63204}"/>
            </c:ext>
          </c:extLst>
        </c:ser>
        <c:dLbls>
          <c:showLegendKey val="0"/>
          <c:showVal val="0"/>
          <c:showCatName val="0"/>
          <c:showSerName val="0"/>
          <c:showPercent val="0"/>
          <c:showBubbleSize val="0"/>
        </c:dLbls>
        <c:gapWidth val="173"/>
        <c:axId val="714556184"/>
        <c:axId val="714557264"/>
      </c:barChart>
      <c:catAx>
        <c:axId val="714556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4020000" spcFirstLastPara="1" vertOverflow="ellipsis" wrap="square" anchor="ctr" anchorCtr="1"/>
          <a:lstStyle/>
          <a:p>
            <a:pPr>
              <a:defRPr sz="1050" b="1" i="0" u="none" strike="noStrike" kern="1200" baseline="0">
                <a:solidFill>
                  <a:schemeClr val="tx1">
                    <a:lumMod val="65000"/>
                    <a:lumOff val="35000"/>
                  </a:schemeClr>
                </a:solidFill>
                <a:latin typeface="Montserrat" panose="00000500000000000000" pitchFamily="2" charset="0"/>
                <a:ea typeface="+mn-ea"/>
                <a:cs typeface="+mn-cs"/>
              </a:defRPr>
            </a:pPr>
            <a:endParaRPr lang="en-US"/>
          </a:p>
        </c:txPr>
        <c:crossAx val="714557264"/>
        <c:crossesAt val="0"/>
        <c:auto val="1"/>
        <c:lblAlgn val="ctr"/>
        <c:lblOffset val="100"/>
        <c:noMultiLvlLbl val="0"/>
      </c:catAx>
      <c:valAx>
        <c:axId val="714557264"/>
        <c:scaling>
          <c:logBase val="25"/>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45561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Ins="91440"/>
    <a:lstStyle/>
    <a:p>
      <a:pPr>
        <a:defRPr/>
      </a:pPr>
      <a:endParaRPr lang="en-US"/>
    </a:p>
  </c:txPr>
  <c:externalData r:id="rId3">
    <c:autoUpdate val="0"/>
  </c:externalData>
  <c:userShapes r:id="rId4"/>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vi-VN" sz="1400" b="1" i="1" u="none" strike="noStrike" baseline="0">
                <a:effectLst/>
              </a:rPr>
              <a:t>output = </a:t>
            </a:r>
            <a:r>
              <a:rPr lang="en-US" sz="1400" b="1" i="1" u="none" strike="noStrike" baseline="0">
                <a:effectLst/>
              </a:rPr>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5661146050707459E-2"/>
          <c:y val="0.11917485450022321"/>
          <c:w val="0.94231274981390534"/>
          <c:h val="0.63554052852232501"/>
        </c:manualLayout>
      </c:layout>
      <c:barChart>
        <c:barDir val="col"/>
        <c:grouping val="clustered"/>
        <c:varyColors val="0"/>
        <c:ser>
          <c:idx val="0"/>
          <c:order val="0"/>
          <c:tx>
            <c:strRef>
              <c:f>Sheet1!$C$1</c:f>
              <c:strCache>
                <c:ptCount val="1"/>
                <c:pt idx="0">
                  <c:v>Time</c:v>
                </c:pt>
              </c:strCache>
            </c:strRef>
          </c:tx>
          <c:spPr>
            <a:solidFill>
              <a:srgbClr val="31C875"/>
            </a:solidFill>
            <a:ln>
              <a:noFill/>
            </a:ln>
            <a:effectLst/>
          </c:spPr>
          <c:invertIfNegative val="0"/>
          <c:dLbls>
            <c:spPr>
              <a:noFill/>
              <a:ln>
                <a:noFill/>
              </a:ln>
              <a:effectLst/>
            </c:spPr>
            <c:txPr>
              <a:bodyPr rot="-4020000" spcFirstLastPara="1" vertOverflow="ellipsis"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Sheet1!$A$2:$B$31</c:f>
              <c:multiLvlStrCache>
                <c:ptCount val="30"/>
                <c:lvl>
                  <c:pt idx="0">
                    <c:v>dnn</c:v>
                  </c:pt>
                  <c:pt idx="1">
                    <c:v>polyreg</c:v>
                  </c:pt>
                  <c:pt idx="2">
                    <c:v>lnreg</c:v>
                  </c:pt>
                  <c:pt idx="3">
                    <c:v>rdfr</c:v>
                  </c:pt>
                  <c:pt idx="4">
                    <c:v>xgboot</c:v>
                  </c:pt>
                  <c:pt idx="5">
                    <c:v>lnreg</c:v>
                  </c:pt>
                  <c:pt idx="6">
                    <c:v>polyreg</c:v>
                  </c:pt>
                  <c:pt idx="7">
                    <c:v>rdfr</c:v>
                  </c:pt>
                  <c:pt idx="8">
                    <c:v>xgboot</c:v>
                  </c:pt>
                  <c:pt idx="9">
                    <c:v>dnn</c:v>
                  </c:pt>
                  <c:pt idx="10">
                    <c:v>polyreg</c:v>
                  </c:pt>
                  <c:pt idx="11">
                    <c:v>rdfr</c:v>
                  </c:pt>
                  <c:pt idx="12">
                    <c:v>lnreg</c:v>
                  </c:pt>
                  <c:pt idx="13">
                    <c:v>xgboot</c:v>
                  </c:pt>
                  <c:pt idx="14">
                    <c:v>dnn</c:v>
                  </c:pt>
                  <c:pt idx="15">
                    <c:v>polyreg</c:v>
                  </c:pt>
                  <c:pt idx="16">
                    <c:v>rdfr</c:v>
                  </c:pt>
                  <c:pt idx="17">
                    <c:v>lnreg</c:v>
                  </c:pt>
                  <c:pt idx="18">
                    <c:v>xgboot</c:v>
                  </c:pt>
                  <c:pt idx="19">
                    <c:v>dnn</c:v>
                  </c:pt>
                  <c:pt idx="20">
                    <c:v>polyreg</c:v>
                  </c:pt>
                  <c:pt idx="21">
                    <c:v>rdfr</c:v>
                  </c:pt>
                  <c:pt idx="22">
                    <c:v>lnreg</c:v>
                  </c:pt>
                  <c:pt idx="23">
                    <c:v>xgboot</c:v>
                  </c:pt>
                  <c:pt idx="24">
                    <c:v>dnn</c:v>
                  </c:pt>
                  <c:pt idx="25">
                    <c:v>dnn</c:v>
                  </c:pt>
                  <c:pt idx="26">
                    <c:v>polyreg</c:v>
                  </c:pt>
                  <c:pt idx="27">
                    <c:v>lnreg</c:v>
                  </c:pt>
                  <c:pt idx="28">
                    <c:v>rdfr</c:v>
                  </c:pt>
                  <c:pt idx="29">
                    <c:v>xgboot</c:v>
                  </c:pt>
                </c:lvl>
                <c:lvl>
                  <c:pt idx="0">
                    <c:v>input = 1</c:v>
                  </c:pt>
                  <c:pt idx="5">
                    <c:v>input = 2</c:v>
                  </c:pt>
                  <c:pt idx="10">
                    <c:v>input = 3</c:v>
                  </c:pt>
                  <c:pt idx="15">
                    <c:v>input = 4</c:v>
                  </c:pt>
                  <c:pt idx="20">
                    <c:v>input = 5</c:v>
                  </c:pt>
                  <c:pt idx="25">
                    <c:v>input = 6</c:v>
                  </c:pt>
                </c:lvl>
              </c:multiLvlStrCache>
            </c:multiLvlStrRef>
          </c:cat>
          <c:val>
            <c:numRef>
              <c:f>Sheet1!$C$2:$C$31</c:f>
              <c:numCache>
                <c:formatCode>0.00</c:formatCode>
                <c:ptCount val="30"/>
                <c:pt idx="0">
                  <c:v>66.794510599999995</c:v>
                </c:pt>
                <c:pt idx="1">
                  <c:v>0.56858253479999998</c:v>
                </c:pt>
                <c:pt idx="2">
                  <c:v>2.359962463E-2</c:v>
                </c:pt>
                <c:pt idx="3">
                  <c:v>2.9881238939999999E-2</c:v>
                </c:pt>
                <c:pt idx="4">
                  <c:v>0.4516978264</c:v>
                </c:pt>
                <c:pt idx="5">
                  <c:v>3.1789779660000003E-2</c:v>
                </c:pt>
                <c:pt idx="6">
                  <c:v>0.64464974399999997</c:v>
                </c:pt>
                <c:pt idx="7">
                  <c:v>2.9050588610000001E-2</c:v>
                </c:pt>
                <c:pt idx="8">
                  <c:v>2.8003227709999998</c:v>
                </c:pt>
                <c:pt idx="9">
                  <c:v>82.921069860000003</c:v>
                </c:pt>
                <c:pt idx="10">
                  <c:v>0.80114459989999998</c:v>
                </c:pt>
                <c:pt idx="11">
                  <c:v>2.4876832960000001E-2</c:v>
                </c:pt>
                <c:pt idx="12">
                  <c:v>2.5201320650000001E-2</c:v>
                </c:pt>
                <c:pt idx="13">
                  <c:v>0.45290064810000003</c:v>
                </c:pt>
                <c:pt idx="14">
                  <c:v>82.941068889999997</c:v>
                </c:pt>
                <c:pt idx="15">
                  <c:v>1.2054255009999999</c:v>
                </c:pt>
                <c:pt idx="16">
                  <c:v>3.4723043439999997E-2</c:v>
                </c:pt>
                <c:pt idx="17">
                  <c:v>3.803277016E-2</c:v>
                </c:pt>
                <c:pt idx="18">
                  <c:v>0.44069027900000002</c:v>
                </c:pt>
                <c:pt idx="19">
                  <c:v>41.964376209999998</c:v>
                </c:pt>
                <c:pt idx="20">
                  <c:v>0.94145798680000004</c:v>
                </c:pt>
                <c:pt idx="21">
                  <c:v>3.6437511440000001E-2</c:v>
                </c:pt>
                <c:pt idx="22">
                  <c:v>3.9052009579999998E-2</c:v>
                </c:pt>
                <c:pt idx="23">
                  <c:v>0.3770024776</c:v>
                </c:pt>
                <c:pt idx="24">
                  <c:v>42.24112916</c:v>
                </c:pt>
                <c:pt idx="25">
                  <c:v>23.965956210000002</c:v>
                </c:pt>
                <c:pt idx="26">
                  <c:v>0.94369268419999996</c:v>
                </c:pt>
                <c:pt idx="27">
                  <c:v>1.83198452E-2</c:v>
                </c:pt>
                <c:pt idx="28">
                  <c:v>2.105164528E-2</c:v>
                </c:pt>
                <c:pt idx="29">
                  <c:v>0.32161903380000001</c:v>
                </c:pt>
              </c:numCache>
            </c:numRef>
          </c:val>
          <c:extLst>
            <c:ext xmlns:c16="http://schemas.microsoft.com/office/drawing/2014/chart" uri="{C3380CC4-5D6E-409C-BE32-E72D297353CC}">
              <c16:uniqueId val="{00000000-C451-4C98-ADDF-9A61B56097D6}"/>
            </c:ext>
          </c:extLst>
        </c:ser>
        <c:ser>
          <c:idx val="1"/>
          <c:order val="1"/>
          <c:tx>
            <c:strRef>
              <c:f>Sheet1!$D$1</c:f>
              <c:strCache>
                <c:ptCount val="1"/>
                <c:pt idx="0">
                  <c:v>MSE</c:v>
                </c:pt>
              </c:strCache>
            </c:strRef>
          </c:tx>
          <c:spPr>
            <a:solidFill>
              <a:schemeClr val="accent2"/>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1-C451-4C98-ADDF-9A61B56097D6}"/>
                </c:ext>
              </c:extLst>
            </c:dLbl>
            <c:dLbl>
              <c:idx val="1"/>
              <c:spPr>
                <a:noFill/>
                <a:ln>
                  <a:noFill/>
                </a:ln>
                <a:effectLst/>
              </c:spPr>
              <c:txPr>
                <a:bodyPr rot="-4020000" spcFirstLastPara="1" vertOverflow="overflow" horzOverflow="overflow" vert="horz" wrap="square" lIns="0" tIns="182880" rIns="274320" bIns="548640" numCol="1" spcCol="0" anchor="b" anchorCtr="1">
                  <a:noAutofit/>
                </a:bodyPr>
                <a:lstStyle/>
                <a:p>
                  <a:pPr>
                    <a:defRPr sz="1000" b="1" i="0" u="none" strike="noStrike" kern="1200" baseline="0">
                      <a:solidFill>
                        <a:srgbClr val="008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9156810842466906E-2"/>
                      <c:h val="0.17022008352738133"/>
                    </c:manualLayout>
                  </c15:layout>
                </c:ext>
                <c:ext xmlns:c16="http://schemas.microsoft.com/office/drawing/2014/chart" uri="{C3380CC4-5D6E-409C-BE32-E72D297353CC}">
                  <c16:uniqueId val="{00000002-C451-4C98-ADDF-9A61B56097D6}"/>
                </c:ext>
              </c:extLst>
            </c:dLbl>
            <c:dLbl>
              <c:idx val="2"/>
              <c:layout>
                <c:manualLayout>
                  <c:x val="-2.1865643882522266E-3"/>
                  <c:y val="2.8307566389602235E-3"/>
                </c:manualLayout>
              </c:layout>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3-C451-4C98-ADDF-9A61B56097D6}"/>
                </c:ext>
              </c:extLst>
            </c:dLbl>
            <c:dLbl>
              <c:idx val="3"/>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4-C451-4C98-ADDF-9A61B56097D6}"/>
                </c:ext>
              </c:extLst>
            </c:dLbl>
            <c:dLbl>
              <c:idx val="4"/>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5-C451-4C98-ADDF-9A61B56097D6}"/>
                </c:ext>
              </c:extLst>
            </c:dLbl>
            <c:dLbl>
              <c:idx val="5"/>
              <c:layout>
                <c:manualLayout>
                  <c:x val="1.0932821941261133E-3"/>
                  <c:y val="1.0420806766354884E-7"/>
                </c:manualLayout>
              </c:layout>
              <c:tx>
                <c:rich>
                  <a:bodyPr/>
                  <a:lstStyle/>
                  <a:p>
                    <a:fld id="{059555AF-38EB-4649-8850-FC5B9EB3165D}" type="VALUE">
                      <a:rPr lang="en-US" sz="900">
                        <a:solidFill>
                          <a:schemeClr val="tx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15:dlblFieldTable/>
                  <c15:showDataLabelsRange val="0"/>
                </c:ext>
                <c:ext xmlns:c16="http://schemas.microsoft.com/office/drawing/2014/chart" uri="{C3380CC4-5D6E-409C-BE32-E72D297353CC}">
                  <c16:uniqueId val="{00000006-C451-4C98-ADDF-9A61B56097D6}"/>
                </c:ext>
              </c:extLst>
            </c:dLbl>
            <c:dLbl>
              <c:idx val="6"/>
              <c:spPr>
                <a:noFill/>
                <a:ln>
                  <a:noFill/>
                </a:ln>
                <a:effectLst/>
              </c:spPr>
              <c:txPr>
                <a:bodyPr rot="-4020000" spcFirstLastPara="1" vertOverflow="overflow" horzOverflow="overflow" vert="horz" wrap="square" lIns="0" tIns="182880" rIns="274320" bIns="548640" numCol="1" spcCol="0" anchor="b" anchorCtr="1">
                  <a:noAutofit/>
                </a:bodyPr>
                <a:lstStyle/>
                <a:p>
                  <a:pPr>
                    <a:defRPr sz="1000" b="1" i="0" u="none" strike="noStrike" kern="1200" baseline="0">
                      <a:solidFill>
                        <a:srgbClr val="008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6.0969248898776446E-2"/>
                      <c:h val="0.17297617060145554"/>
                    </c:manualLayout>
                  </c15:layout>
                </c:ext>
                <c:ext xmlns:c16="http://schemas.microsoft.com/office/drawing/2014/chart" uri="{C3380CC4-5D6E-409C-BE32-E72D297353CC}">
                  <c16:uniqueId val="{00000007-C451-4C98-ADDF-9A61B56097D6}"/>
                </c:ext>
              </c:extLst>
            </c:dLbl>
            <c:dLbl>
              <c:idx val="7"/>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08-C451-4C98-ADDF-9A61B56097D6}"/>
                </c:ext>
              </c:extLst>
            </c:dLbl>
            <c:dLbl>
              <c:idx val="8"/>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9-C451-4C98-ADDF-9A61B56097D6}"/>
                </c:ext>
              </c:extLst>
            </c:dLbl>
            <c:dLbl>
              <c:idx val="9"/>
              <c:spPr>
                <a:noFill/>
                <a:ln>
                  <a:noFill/>
                </a:ln>
                <a:effectLst/>
              </c:spPr>
              <c:txPr>
                <a:bodyPr rot="-4020000" spcFirstLastPara="1" vertOverflow="overflow" horzOverflow="overflow" vert="horz" wrap="none" lIns="0" tIns="182880" rIns="274320" bIns="548640" numCol="1" spcCol="0" anchor="b" anchorCtr="1">
                  <a:no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9156810842466906E-2"/>
                      <c:h val="0.17022008352738133"/>
                    </c:manualLayout>
                  </c15:layout>
                </c:ext>
                <c:ext xmlns:c16="http://schemas.microsoft.com/office/drawing/2014/chart" uri="{C3380CC4-5D6E-409C-BE32-E72D297353CC}">
                  <c16:uniqueId val="{0000000A-C451-4C98-ADDF-9A61B56097D6}"/>
                </c:ext>
              </c:extLst>
            </c:dLbl>
            <c:dLbl>
              <c:idx val="10"/>
              <c:spPr>
                <a:noFill/>
                <a:ln>
                  <a:noFill/>
                </a:ln>
                <a:effectLst/>
              </c:spPr>
              <c:txPr>
                <a:bodyPr rot="-4020000" spcFirstLastPara="1" vertOverflow="overflow" horzOverflow="overflow" vert="horz" wrap="square" lIns="0" tIns="182880" rIns="274320" bIns="548640" numCol="1" spcCol="0" anchor="b" anchorCtr="1">
                  <a:noAutofit/>
                </a:bodyPr>
                <a:lstStyle/>
                <a:p>
                  <a:pPr>
                    <a:defRPr sz="1000" b="1" i="0" u="none" strike="noStrike" kern="1200" baseline="0">
                      <a:solidFill>
                        <a:srgbClr val="008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6.0969248898776446E-2"/>
                      <c:h val="0.17297617060145554"/>
                    </c:manualLayout>
                  </c15:layout>
                </c:ext>
                <c:ext xmlns:c16="http://schemas.microsoft.com/office/drawing/2014/chart" uri="{C3380CC4-5D6E-409C-BE32-E72D297353CC}">
                  <c16:uniqueId val="{0000000B-C451-4C98-ADDF-9A61B56097D6}"/>
                </c:ext>
              </c:extLst>
            </c:dLbl>
            <c:dLbl>
              <c:idx val="11"/>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0C-C451-4C98-ADDF-9A61B56097D6}"/>
                </c:ext>
              </c:extLst>
            </c:dLbl>
            <c:dLbl>
              <c:idx val="12"/>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D-C451-4C98-ADDF-9A61B56097D6}"/>
                </c:ext>
              </c:extLst>
            </c:dLbl>
            <c:dLbl>
              <c:idx val="13"/>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E-C451-4C98-ADDF-9A61B56097D6}"/>
                </c:ext>
              </c:extLst>
            </c:dLbl>
            <c:dLbl>
              <c:idx val="14"/>
              <c:tx>
                <c:rich>
                  <a:bodyPr/>
                  <a:lstStyle/>
                  <a:p>
                    <a:fld id="{1C328E01-BF2D-400A-AE54-7BF13D294B6E}" type="VALUE">
                      <a:rPr lang="en-US">
                        <a:solidFill>
                          <a:schemeClr val="tx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15:dlblFieldTable/>
                  <c15:showDataLabelsRange val="0"/>
                </c:ext>
                <c:ext xmlns:c16="http://schemas.microsoft.com/office/drawing/2014/chart" uri="{C3380CC4-5D6E-409C-BE32-E72D297353CC}">
                  <c16:uniqueId val="{0000000F-C451-4C98-ADDF-9A61B56097D6}"/>
                </c:ext>
              </c:extLst>
            </c:dLbl>
            <c:dLbl>
              <c:idx val="15"/>
              <c:spPr>
                <a:noFill/>
                <a:ln>
                  <a:noFill/>
                </a:ln>
                <a:effectLst/>
              </c:spPr>
              <c:txPr>
                <a:bodyPr rot="-4020000" spcFirstLastPara="1" vertOverflow="overflow" horzOverflow="overflow" vert="horz" wrap="square" lIns="0" tIns="182880" rIns="274320" bIns="548640" numCol="1" spcCol="0" anchor="b" anchorCtr="1">
                  <a:noAutofit/>
                </a:bodyPr>
                <a:lstStyle/>
                <a:p>
                  <a:pPr>
                    <a:defRPr sz="1000" b="1" i="0" u="none" strike="noStrike" kern="1200" baseline="0">
                      <a:solidFill>
                        <a:srgbClr val="008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9156810842466906E-2"/>
                      <c:h val="0.17022008352738133"/>
                    </c:manualLayout>
                  </c15:layout>
                </c:ext>
                <c:ext xmlns:c16="http://schemas.microsoft.com/office/drawing/2014/chart" uri="{C3380CC4-5D6E-409C-BE32-E72D297353CC}">
                  <c16:uniqueId val="{00000010-C451-4C98-ADDF-9A61B56097D6}"/>
                </c:ext>
              </c:extLst>
            </c:dLbl>
            <c:dLbl>
              <c:idx val="16"/>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11-C451-4C98-ADDF-9A61B56097D6}"/>
                </c:ext>
              </c:extLst>
            </c:dLbl>
            <c:dLbl>
              <c:idx val="17"/>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12-C451-4C98-ADDF-9A61B56097D6}"/>
                </c:ext>
              </c:extLst>
            </c:dLbl>
            <c:dLbl>
              <c:idx val="18"/>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3-C451-4C98-ADDF-9A61B56097D6}"/>
                </c:ext>
              </c:extLst>
            </c:dLbl>
            <c:dLbl>
              <c:idx val="19"/>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4-C451-4C98-ADDF-9A61B56097D6}"/>
                </c:ext>
              </c:extLst>
            </c:dLbl>
            <c:dLbl>
              <c:idx val="20"/>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5-C451-4C98-ADDF-9A61B56097D6}"/>
                </c:ext>
              </c:extLst>
            </c:dLbl>
            <c:dLbl>
              <c:idx val="21"/>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6-C451-4C98-ADDF-9A61B56097D6}"/>
                </c:ext>
              </c:extLst>
            </c:dLbl>
            <c:dLbl>
              <c:idx val="22"/>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7-C451-4C98-ADDF-9A61B56097D6}"/>
                </c:ext>
              </c:extLst>
            </c:dLbl>
            <c:dLbl>
              <c:idx val="23"/>
              <c:spPr>
                <a:noFill/>
                <a:ln>
                  <a:noFill/>
                </a:ln>
                <a:effectLst/>
              </c:spPr>
              <c:txPr>
                <a:bodyPr rot="-4020000" spcFirstLastPara="1" vertOverflow="overflow" horzOverflow="overflow" vert="horz" wrap="square" lIns="0" tIns="182880" rIns="274320" bIns="548640" numCol="1" spcCol="0" anchor="b" anchorCtr="1">
                  <a:noAutofit/>
                </a:bodyPr>
                <a:lstStyle/>
                <a:p>
                  <a:pPr>
                    <a:defRPr sz="1050" b="1" i="0" u="none" strike="noStrike" kern="1200" baseline="0">
                      <a:solidFill>
                        <a:srgbClr val="008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9156810842466906E-2"/>
                      <c:h val="0.17022008352738133"/>
                    </c:manualLayout>
                  </c15:layout>
                </c:ext>
                <c:ext xmlns:c16="http://schemas.microsoft.com/office/drawing/2014/chart" uri="{C3380CC4-5D6E-409C-BE32-E72D297353CC}">
                  <c16:uniqueId val="{00000018-C451-4C98-ADDF-9A61B56097D6}"/>
                </c:ext>
              </c:extLst>
            </c:dLbl>
            <c:dLbl>
              <c:idx val="24"/>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9-C451-4C98-ADDF-9A61B56097D6}"/>
                </c:ext>
              </c:extLst>
            </c:dLbl>
            <c:dLbl>
              <c:idx val="25"/>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A-C451-4C98-ADDF-9A61B56097D6}"/>
                </c:ext>
              </c:extLst>
            </c:dLbl>
            <c:dLbl>
              <c:idx val="26"/>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B-C451-4C98-ADDF-9A61B56097D6}"/>
                </c:ext>
              </c:extLst>
            </c:dLbl>
            <c:dLbl>
              <c:idx val="27"/>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C-C451-4C98-ADDF-9A61B56097D6}"/>
                </c:ext>
              </c:extLst>
            </c:dLbl>
            <c:dLbl>
              <c:idx val="28"/>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D-C451-4C98-ADDF-9A61B56097D6}"/>
                </c:ext>
              </c:extLst>
            </c:dLbl>
            <c:dLbl>
              <c:idx val="29"/>
              <c:tx>
                <c:rich>
                  <a:bodyPr rot="-4020000" spcFirstLastPara="1" vertOverflow="overflow" horzOverflow="overflow" vert="horz" wrap="square" lIns="0" tIns="182880" rIns="274320" bIns="548640" numCol="1" spcCol="0" anchor="b" anchorCtr="1">
                    <a:noAutofit/>
                  </a:bodyPr>
                  <a:lstStyle/>
                  <a:p>
                    <a:pPr>
                      <a:defRPr sz="1000" b="1" i="0" u="none" strike="noStrike" kern="1200" baseline="0">
                        <a:solidFill>
                          <a:schemeClr val="tx1"/>
                        </a:solidFill>
                        <a:latin typeface="+mn-lt"/>
                        <a:ea typeface="+mn-ea"/>
                        <a:cs typeface="+mn-cs"/>
                      </a:defRPr>
                    </a:pPr>
                    <a:fld id="{FA78372F-69B9-4C75-803C-C4DD56D48596}" type="VALUE">
                      <a:rPr lang="en-US" sz="1000">
                        <a:solidFill>
                          <a:srgbClr val="008000"/>
                        </a:solidFill>
                      </a:rPr>
                      <a:pPr>
                        <a:defRPr sz="1000" b="1">
                          <a:solidFill>
                            <a:schemeClr val="tx1"/>
                          </a:solidFill>
                        </a:defRPr>
                      </a:pPr>
                      <a:t>[VALUE]</a:t>
                    </a:fld>
                    <a:endParaRPr lang="en-US"/>
                  </a:p>
                </c:rich>
              </c:tx>
              <c:spPr>
                <a:noFill/>
                <a:ln>
                  <a:noFill/>
                </a:ln>
                <a:effectLst/>
              </c:spPr>
              <c:txPr>
                <a:bodyPr rot="-4020000" spcFirstLastPara="1" vertOverflow="overflow" horzOverflow="overflow" vert="horz" wrap="square" lIns="0" tIns="182880" rIns="274320" bIns="548640" numCol="1" spcCol="0" anchor="b" anchorCtr="1">
                  <a:noAutofit/>
                </a:bodyPr>
                <a:lstStyle/>
                <a:p>
                  <a:pPr>
                    <a:defRPr sz="1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9156810842466906E-2"/>
                      <c:h val="0.17022008352738133"/>
                    </c:manualLayout>
                  </c15:layout>
                  <c15:dlblFieldTable/>
                  <c15:showDataLabelsRange val="0"/>
                </c:ext>
                <c:ext xmlns:c16="http://schemas.microsoft.com/office/drawing/2014/chart" uri="{C3380CC4-5D6E-409C-BE32-E72D297353CC}">
                  <c16:uniqueId val="{0000001E-C451-4C98-ADDF-9A61B56097D6}"/>
                </c:ext>
              </c:extLst>
            </c:dLbl>
            <c:spPr>
              <a:noFill/>
              <a:ln>
                <a:noFill/>
              </a:ln>
              <a:effectLst/>
            </c:spPr>
            <c:txPr>
              <a:bodyPr rot="-4020000" spcFirstLastPara="1" vertOverflow="overflow" horzOverflow="overflow" vert="horz" wrap="square" lIns="0" tIns="182880" rIns="274320" bIns="548640" numCol="1" spcCol="0" anchor="b" anchorCtr="1">
                <a:no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multiLvlStrRef>
              <c:f>Sheet1!$A$2:$B$31</c:f>
              <c:multiLvlStrCache>
                <c:ptCount val="30"/>
                <c:lvl>
                  <c:pt idx="0">
                    <c:v>dnn</c:v>
                  </c:pt>
                  <c:pt idx="1">
                    <c:v>polyreg</c:v>
                  </c:pt>
                  <c:pt idx="2">
                    <c:v>lnreg</c:v>
                  </c:pt>
                  <c:pt idx="3">
                    <c:v>rdfr</c:v>
                  </c:pt>
                  <c:pt idx="4">
                    <c:v>xgboot</c:v>
                  </c:pt>
                  <c:pt idx="5">
                    <c:v>lnreg</c:v>
                  </c:pt>
                  <c:pt idx="6">
                    <c:v>polyreg</c:v>
                  </c:pt>
                  <c:pt idx="7">
                    <c:v>rdfr</c:v>
                  </c:pt>
                  <c:pt idx="8">
                    <c:v>xgboot</c:v>
                  </c:pt>
                  <c:pt idx="9">
                    <c:v>dnn</c:v>
                  </c:pt>
                  <c:pt idx="10">
                    <c:v>polyreg</c:v>
                  </c:pt>
                  <c:pt idx="11">
                    <c:v>rdfr</c:v>
                  </c:pt>
                  <c:pt idx="12">
                    <c:v>lnreg</c:v>
                  </c:pt>
                  <c:pt idx="13">
                    <c:v>xgboot</c:v>
                  </c:pt>
                  <c:pt idx="14">
                    <c:v>dnn</c:v>
                  </c:pt>
                  <c:pt idx="15">
                    <c:v>polyreg</c:v>
                  </c:pt>
                  <c:pt idx="16">
                    <c:v>rdfr</c:v>
                  </c:pt>
                  <c:pt idx="17">
                    <c:v>lnreg</c:v>
                  </c:pt>
                  <c:pt idx="18">
                    <c:v>xgboot</c:v>
                  </c:pt>
                  <c:pt idx="19">
                    <c:v>dnn</c:v>
                  </c:pt>
                  <c:pt idx="20">
                    <c:v>polyreg</c:v>
                  </c:pt>
                  <c:pt idx="21">
                    <c:v>rdfr</c:v>
                  </c:pt>
                  <c:pt idx="22">
                    <c:v>lnreg</c:v>
                  </c:pt>
                  <c:pt idx="23">
                    <c:v>xgboot</c:v>
                  </c:pt>
                  <c:pt idx="24">
                    <c:v>dnn</c:v>
                  </c:pt>
                  <c:pt idx="25">
                    <c:v>dnn</c:v>
                  </c:pt>
                  <c:pt idx="26">
                    <c:v>polyreg</c:v>
                  </c:pt>
                  <c:pt idx="27">
                    <c:v>lnreg</c:v>
                  </c:pt>
                  <c:pt idx="28">
                    <c:v>rdfr</c:v>
                  </c:pt>
                  <c:pt idx="29">
                    <c:v>xgboot</c:v>
                  </c:pt>
                </c:lvl>
                <c:lvl>
                  <c:pt idx="0">
                    <c:v>input = 1</c:v>
                  </c:pt>
                  <c:pt idx="5">
                    <c:v>input = 2</c:v>
                  </c:pt>
                  <c:pt idx="10">
                    <c:v>input = 3</c:v>
                  </c:pt>
                  <c:pt idx="15">
                    <c:v>input = 4</c:v>
                  </c:pt>
                  <c:pt idx="20">
                    <c:v>input = 5</c:v>
                  </c:pt>
                  <c:pt idx="25">
                    <c:v>input = 6</c:v>
                  </c:pt>
                </c:lvl>
              </c:multiLvlStrCache>
            </c:multiLvlStrRef>
          </c:cat>
          <c:val>
            <c:numRef>
              <c:f>Sheet1!$D$2:$D$31</c:f>
              <c:numCache>
                <c:formatCode>0.0000</c:formatCode>
                <c:ptCount val="30"/>
                <c:pt idx="0">
                  <c:v>2.3451479430000002E-2</c:v>
                </c:pt>
                <c:pt idx="1">
                  <c:v>2.3041760519999999E-2</c:v>
                </c:pt>
                <c:pt idx="2">
                  <c:v>2.473288652E-2</c:v>
                </c:pt>
                <c:pt idx="3">
                  <c:v>2.473288652E-2</c:v>
                </c:pt>
                <c:pt idx="4">
                  <c:v>2.409120692E-2</c:v>
                </c:pt>
                <c:pt idx="5">
                  <c:v>2.4427338430000001E-2</c:v>
                </c:pt>
                <c:pt idx="6">
                  <c:v>2.3315176930000001E-2</c:v>
                </c:pt>
                <c:pt idx="7">
                  <c:v>2.4427338430000001E-2</c:v>
                </c:pt>
                <c:pt idx="8">
                  <c:v>2.443338535E-2</c:v>
                </c:pt>
                <c:pt idx="9">
                  <c:v>2.3582955839999999E-2</c:v>
                </c:pt>
                <c:pt idx="10">
                  <c:v>2.531252661E-2</c:v>
                </c:pt>
                <c:pt idx="11">
                  <c:v>2.6382378769999999E-2</c:v>
                </c:pt>
                <c:pt idx="12">
                  <c:v>2.6382378769999999E-2</c:v>
                </c:pt>
                <c:pt idx="13">
                  <c:v>2.63924964E-2</c:v>
                </c:pt>
                <c:pt idx="14">
                  <c:v>2.5653992569999999E-2</c:v>
                </c:pt>
                <c:pt idx="15">
                  <c:v>2.9479137339999999E-2</c:v>
                </c:pt>
                <c:pt idx="16">
                  <c:v>3.0159247699999999E-2</c:v>
                </c:pt>
                <c:pt idx="17">
                  <c:v>3.0159247699999999E-2</c:v>
                </c:pt>
                <c:pt idx="18">
                  <c:v>3.006404427E-2</c:v>
                </c:pt>
                <c:pt idx="19">
                  <c:v>2.956151634E-2</c:v>
                </c:pt>
                <c:pt idx="20">
                  <c:v>3.7591477259999999E-2</c:v>
                </c:pt>
                <c:pt idx="21">
                  <c:v>3.7859506049999998E-2</c:v>
                </c:pt>
                <c:pt idx="22">
                  <c:v>3.7859506049999998E-2</c:v>
                </c:pt>
                <c:pt idx="23">
                  <c:v>3.7075006770000002E-2</c:v>
                </c:pt>
                <c:pt idx="24">
                  <c:v>3.7380384750000002E-2</c:v>
                </c:pt>
                <c:pt idx="25">
                  <c:v>6.2933512659999996E-2</c:v>
                </c:pt>
                <c:pt idx="26">
                  <c:v>6.5441771859999998E-2</c:v>
                </c:pt>
                <c:pt idx="27">
                  <c:v>6.5668417909999999E-2</c:v>
                </c:pt>
                <c:pt idx="28">
                  <c:v>6.5668417909999999E-2</c:v>
                </c:pt>
                <c:pt idx="29">
                  <c:v>6.3715451719999996E-2</c:v>
                </c:pt>
              </c:numCache>
            </c:numRef>
          </c:val>
          <c:extLst>
            <c:ext xmlns:c16="http://schemas.microsoft.com/office/drawing/2014/chart" uri="{C3380CC4-5D6E-409C-BE32-E72D297353CC}">
              <c16:uniqueId val="{0000001F-C451-4C98-ADDF-9A61B56097D6}"/>
            </c:ext>
          </c:extLst>
        </c:ser>
        <c:dLbls>
          <c:showLegendKey val="0"/>
          <c:showVal val="0"/>
          <c:showCatName val="0"/>
          <c:showSerName val="0"/>
          <c:showPercent val="0"/>
          <c:showBubbleSize val="0"/>
        </c:dLbls>
        <c:gapWidth val="173"/>
        <c:axId val="714556184"/>
        <c:axId val="714557264"/>
      </c:barChart>
      <c:catAx>
        <c:axId val="714556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4020000" spcFirstLastPara="1" vertOverflow="ellipsis" wrap="square" anchor="ctr" anchorCtr="1"/>
          <a:lstStyle/>
          <a:p>
            <a:pPr>
              <a:defRPr sz="900" b="1" i="0" u="none" strike="noStrike" kern="1200" baseline="0">
                <a:solidFill>
                  <a:schemeClr val="tx1">
                    <a:lumMod val="65000"/>
                    <a:lumOff val="35000"/>
                  </a:schemeClr>
                </a:solidFill>
                <a:latin typeface="Montserrat" panose="00000500000000000000" pitchFamily="2" charset="0"/>
                <a:ea typeface="+mn-ea"/>
                <a:cs typeface="+mn-cs"/>
              </a:defRPr>
            </a:pPr>
            <a:endParaRPr lang="en-US"/>
          </a:p>
        </c:txPr>
        <c:crossAx val="714557264"/>
        <c:crossesAt val="0"/>
        <c:auto val="1"/>
        <c:lblAlgn val="ctr"/>
        <c:lblOffset val="100"/>
        <c:noMultiLvlLbl val="0"/>
      </c:catAx>
      <c:valAx>
        <c:axId val="714557264"/>
        <c:scaling>
          <c:logBase val="25"/>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45561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Ins="91440"/>
    <a:lstStyle/>
    <a:p>
      <a:pPr>
        <a:defRPr/>
      </a:pPr>
      <a:endParaRPr lang="en-US"/>
    </a:p>
  </c:txPr>
  <c:externalData r:id="rId3">
    <c:autoUpdate val="0"/>
  </c:externalData>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r>
              <a:rPr lang="vi-VN" sz="1400" b="1" i="1" u="none" strike="noStrike" baseline="0">
                <a:effectLst/>
              </a:rPr>
              <a:t>output = </a:t>
            </a:r>
            <a:r>
              <a:rPr lang="en-US" sz="1400" b="1" i="1" u="none" strike="noStrike" baseline="0">
                <a:effectLst/>
              </a:rPr>
              <a:t>2</a:t>
            </a:r>
          </a:p>
        </c:rich>
      </c:tx>
      <c:overlay val="0"/>
      <c:spPr>
        <a:noFill/>
        <a:ln>
          <a:noFill/>
        </a:ln>
        <a:effectLst/>
      </c:spPr>
      <c:txPr>
        <a:bodyPr rot="0" spcFirstLastPara="1" vertOverflow="ellipsis" vert="horz" wrap="square" anchor="ctr" anchorCtr="1"/>
        <a:lstStyle/>
        <a:p>
          <a:pPr>
            <a:defRPr sz="14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manualLayout>
          <c:layoutTarget val="inner"/>
          <c:xMode val="edge"/>
          <c:yMode val="edge"/>
          <c:x val="4.5661146050707459E-2"/>
          <c:y val="0.11917485450022321"/>
          <c:w val="0.94231274981390534"/>
          <c:h val="0.63554052852232501"/>
        </c:manualLayout>
      </c:layout>
      <c:barChart>
        <c:barDir val="col"/>
        <c:grouping val="clustered"/>
        <c:varyColors val="0"/>
        <c:ser>
          <c:idx val="0"/>
          <c:order val="0"/>
          <c:tx>
            <c:strRef>
              <c:f>Sheet1!$C$1</c:f>
              <c:strCache>
                <c:ptCount val="1"/>
                <c:pt idx="0">
                  <c:v>Time</c:v>
                </c:pt>
              </c:strCache>
            </c:strRef>
          </c:tx>
          <c:spPr>
            <a:solidFill>
              <a:srgbClr val="31C875"/>
            </a:solidFill>
            <a:ln>
              <a:noFill/>
            </a:ln>
            <a:effectLst/>
          </c:spPr>
          <c:invertIfNegative val="0"/>
          <c:dLbls>
            <c:spPr>
              <a:noFill/>
              <a:ln>
                <a:noFill/>
              </a:ln>
              <a:effectLst/>
            </c:spPr>
            <c:txPr>
              <a:bodyPr rot="-4020000" spcFirstLastPara="1" vertOverflow="ellipsis" wrap="square" lIns="38100" tIns="19050" rIns="38100" bIns="19050" anchor="ctr" anchorCtr="1">
                <a:sp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multiLvlStrRef>
              <c:f>Sheet1!$A$2:$B$31</c:f>
              <c:multiLvlStrCache>
                <c:ptCount val="30"/>
                <c:lvl>
                  <c:pt idx="0">
                    <c:v>dnn</c:v>
                  </c:pt>
                  <c:pt idx="1">
                    <c:v>polyreg</c:v>
                  </c:pt>
                  <c:pt idx="2">
                    <c:v>lnreg</c:v>
                  </c:pt>
                  <c:pt idx="3">
                    <c:v>rdfr</c:v>
                  </c:pt>
                  <c:pt idx="4">
                    <c:v>xgboot</c:v>
                  </c:pt>
                  <c:pt idx="5">
                    <c:v>lnreg</c:v>
                  </c:pt>
                  <c:pt idx="6">
                    <c:v>polyreg</c:v>
                  </c:pt>
                  <c:pt idx="7">
                    <c:v>rdfr</c:v>
                  </c:pt>
                  <c:pt idx="8">
                    <c:v>xgboot</c:v>
                  </c:pt>
                  <c:pt idx="9">
                    <c:v>dnn</c:v>
                  </c:pt>
                  <c:pt idx="10">
                    <c:v>polyreg</c:v>
                  </c:pt>
                  <c:pt idx="11">
                    <c:v>rdfr</c:v>
                  </c:pt>
                  <c:pt idx="12">
                    <c:v>lnreg</c:v>
                  </c:pt>
                  <c:pt idx="13">
                    <c:v>xgboot</c:v>
                  </c:pt>
                  <c:pt idx="14">
                    <c:v>dnn</c:v>
                  </c:pt>
                  <c:pt idx="15">
                    <c:v>polyreg</c:v>
                  </c:pt>
                  <c:pt idx="16">
                    <c:v>rdfr</c:v>
                  </c:pt>
                  <c:pt idx="17">
                    <c:v>lnreg</c:v>
                  </c:pt>
                  <c:pt idx="18">
                    <c:v>xgboot</c:v>
                  </c:pt>
                  <c:pt idx="19">
                    <c:v>dnn</c:v>
                  </c:pt>
                  <c:pt idx="20">
                    <c:v>polyreg</c:v>
                  </c:pt>
                  <c:pt idx="21">
                    <c:v>rdfr</c:v>
                  </c:pt>
                  <c:pt idx="22">
                    <c:v>lnreg</c:v>
                  </c:pt>
                  <c:pt idx="23">
                    <c:v>xgboot</c:v>
                  </c:pt>
                  <c:pt idx="24">
                    <c:v>dnn</c:v>
                  </c:pt>
                  <c:pt idx="25">
                    <c:v>dnn</c:v>
                  </c:pt>
                  <c:pt idx="26">
                    <c:v>polyreg</c:v>
                  </c:pt>
                  <c:pt idx="27">
                    <c:v>lnreg</c:v>
                  </c:pt>
                  <c:pt idx="28">
                    <c:v>rdfr</c:v>
                  </c:pt>
                  <c:pt idx="29">
                    <c:v>xgboot</c:v>
                  </c:pt>
                </c:lvl>
                <c:lvl>
                  <c:pt idx="0">
                    <c:v>input = 1</c:v>
                  </c:pt>
                  <c:pt idx="5">
                    <c:v>input = 2</c:v>
                  </c:pt>
                  <c:pt idx="10">
                    <c:v>input = 3</c:v>
                  </c:pt>
                  <c:pt idx="15">
                    <c:v>input = 4</c:v>
                  </c:pt>
                  <c:pt idx="20">
                    <c:v>input = 5</c:v>
                  </c:pt>
                  <c:pt idx="25">
                    <c:v>input = 6</c:v>
                  </c:pt>
                </c:lvl>
              </c:multiLvlStrCache>
            </c:multiLvlStrRef>
          </c:cat>
          <c:val>
            <c:numRef>
              <c:f>Sheet1!$C$2:$C$31</c:f>
              <c:numCache>
                <c:formatCode>0.00</c:formatCode>
                <c:ptCount val="30"/>
                <c:pt idx="0">
                  <c:v>66.794510599999995</c:v>
                </c:pt>
                <c:pt idx="1">
                  <c:v>0.56858253479999998</c:v>
                </c:pt>
                <c:pt idx="2">
                  <c:v>2.359962463E-2</c:v>
                </c:pt>
                <c:pt idx="3">
                  <c:v>2.9881238939999999E-2</c:v>
                </c:pt>
                <c:pt idx="4">
                  <c:v>0.4516978264</c:v>
                </c:pt>
                <c:pt idx="5">
                  <c:v>3.1789779660000003E-2</c:v>
                </c:pt>
                <c:pt idx="6">
                  <c:v>0.64464974399999997</c:v>
                </c:pt>
                <c:pt idx="7">
                  <c:v>2.9050588610000001E-2</c:v>
                </c:pt>
                <c:pt idx="8">
                  <c:v>2.8003227709999998</c:v>
                </c:pt>
                <c:pt idx="9">
                  <c:v>82.921069860000003</c:v>
                </c:pt>
                <c:pt idx="10">
                  <c:v>0.80114459989999998</c:v>
                </c:pt>
                <c:pt idx="11">
                  <c:v>2.4876832960000001E-2</c:v>
                </c:pt>
                <c:pt idx="12">
                  <c:v>2.5201320650000001E-2</c:v>
                </c:pt>
                <c:pt idx="13">
                  <c:v>0.45290064810000003</c:v>
                </c:pt>
                <c:pt idx="14">
                  <c:v>82.941068889999997</c:v>
                </c:pt>
                <c:pt idx="15">
                  <c:v>1.2054255009999999</c:v>
                </c:pt>
                <c:pt idx="16">
                  <c:v>3.4723043439999997E-2</c:v>
                </c:pt>
                <c:pt idx="17">
                  <c:v>3.803277016E-2</c:v>
                </c:pt>
                <c:pt idx="18">
                  <c:v>0.44069027900000002</c:v>
                </c:pt>
                <c:pt idx="19">
                  <c:v>41.964376209999998</c:v>
                </c:pt>
                <c:pt idx="20">
                  <c:v>0.94145798680000004</c:v>
                </c:pt>
                <c:pt idx="21">
                  <c:v>3.6437511440000001E-2</c:v>
                </c:pt>
                <c:pt idx="22">
                  <c:v>3.9052009579999998E-2</c:v>
                </c:pt>
                <c:pt idx="23">
                  <c:v>0.3770024776</c:v>
                </c:pt>
                <c:pt idx="24">
                  <c:v>42.24112916</c:v>
                </c:pt>
                <c:pt idx="25">
                  <c:v>23.965956210000002</c:v>
                </c:pt>
                <c:pt idx="26">
                  <c:v>0.94369268419999996</c:v>
                </c:pt>
                <c:pt idx="27">
                  <c:v>1.83198452E-2</c:v>
                </c:pt>
                <c:pt idx="28">
                  <c:v>2.105164528E-2</c:v>
                </c:pt>
                <c:pt idx="29">
                  <c:v>0.32161903380000001</c:v>
                </c:pt>
              </c:numCache>
            </c:numRef>
          </c:val>
          <c:extLst>
            <c:ext xmlns:c16="http://schemas.microsoft.com/office/drawing/2014/chart" uri="{C3380CC4-5D6E-409C-BE32-E72D297353CC}">
              <c16:uniqueId val="{00000000-ABB2-4769-AA9D-3EE470F63204}"/>
            </c:ext>
          </c:extLst>
        </c:ser>
        <c:ser>
          <c:idx val="1"/>
          <c:order val="1"/>
          <c:tx>
            <c:strRef>
              <c:f>Sheet1!$D$1</c:f>
              <c:strCache>
                <c:ptCount val="1"/>
                <c:pt idx="0">
                  <c:v>MSE</c:v>
                </c:pt>
              </c:strCache>
            </c:strRef>
          </c:tx>
          <c:spPr>
            <a:solidFill>
              <a:schemeClr val="accent2"/>
            </a:solidFill>
            <a:ln>
              <a:noFill/>
            </a:ln>
            <a:effectLst/>
          </c:spPr>
          <c:invertIfNegative val="0"/>
          <c:dLbls>
            <c:dLbl>
              <c:idx val="0"/>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5-ABB2-4769-AA9D-3EE470F63204}"/>
                </c:ext>
              </c:extLst>
            </c:dLbl>
            <c:dLbl>
              <c:idx val="1"/>
              <c:spPr>
                <a:noFill/>
                <a:ln>
                  <a:noFill/>
                </a:ln>
                <a:effectLst/>
              </c:spPr>
              <c:txPr>
                <a:bodyPr rot="-4020000" spcFirstLastPara="1" vertOverflow="overflow" horzOverflow="overflow" vert="horz" wrap="square" lIns="0" tIns="182880" rIns="274320" bIns="548640" numCol="1" spcCol="0" anchor="b" anchorCtr="1">
                  <a:noAutofit/>
                </a:bodyPr>
                <a:lstStyle/>
                <a:p>
                  <a:pPr>
                    <a:defRPr sz="1000" b="1" i="0" u="none" strike="noStrike" kern="1200" baseline="0">
                      <a:solidFill>
                        <a:srgbClr val="008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9156810842466906E-2"/>
                      <c:h val="0.17022008352738133"/>
                    </c:manualLayout>
                  </c15:layout>
                </c:ext>
                <c:ext xmlns:c16="http://schemas.microsoft.com/office/drawing/2014/chart" uri="{C3380CC4-5D6E-409C-BE32-E72D297353CC}">
                  <c16:uniqueId val="{00000006-ABB2-4769-AA9D-3EE470F63204}"/>
                </c:ext>
              </c:extLst>
            </c:dLbl>
            <c:dLbl>
              <c:idx val="2"/>
              <c:layout>
                <c:manualLayout>
                  <c:x val="-2.1865643882522266E-3"/>
                  <c:y val="2.8307566389602235E-3"/>
                </c:manualLayout>
              </c:layout>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7-ABB2-4769-AA9D-3EE470F63204}"/>
                </c:ext>
              </c:extLst>
            </c:dLbl>
            <c:dLbl>
              <c:idx val="3"/>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8-ABB2-4769-AA9D-3EE470F63204}"/>
                </c:ext>
              </c:extLst>
            </c:dLbl>
            <c:dLbl>
              <c:idx val="4"/>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9-ABB2-4769-AA9D-3EE470F63204}"/>
                </c:ext>
              </c:extLst>
            </c:dLbl>
            <c:dLbl>
              <c:idx val="5"/>
              <c:tx>
                <c:rich>
                  <a:bodyPr rot="-4020000" spcFirstLastPara="1" vertOverflow="overflow" horzOverflow="overflow" vert="horz" wrap="square" lIns="0" tIns="182880" rIns="274320" bIns="548640" numCol="1" spcCol="0" anchor="b" anchorCtr="1">
                    <a:noAutofit/>
                  </a:bodyPr>
                  <a:lstStyle/>
                  <a:p>
                    <a:pPr>
                      <a:defRPr sz="1000" b="1" i="0" u="none" strike="noStrike" kern="1200" baseline="0">
                        <a:solidFill>
                          <a:schemeClr val="tx1"/>
                        </a:solidFill>
                        <a:latin typeface="+mn-lt"/>
                        <a:ea typeface="+mn-ea"/>
                        <a:cs typeface="+mn-cs"/>
                      </a:defRPr>
                    </a:pPr>
                    <a:fld id="{059555AF-38EB-4649-8850-FC5B9EB3165D}" type="VALUE">
                      <a:rPr lang="en-US" sz="1000">
                        <a:solidFill>
                          <a:srgbClr val="008000"/>
                        </a:solidFill>
                      </a:rPr>
                      <a:pPr>
                        <a:defRPr sz="1000" b="1">
                          <a:solidFill>
                            <a:schemeClr val="tx1"/>
                          </a:solidFill>
                        </a:defRPr>
                      </a:pPr>
                      <a:t>[VALUE]</a:t>
                    </a:fld>
                    <a:endParaRPr lang="en-US"/>
                  </a:p>
                </c:rich>
              </c:tx>
              <c:spPr>
                <a:noFill/>
                <a:ln>
                  <a:noFill/>
                </a:ln>
                <a:effectLst/>
              </c:spPr>
              <c:txPr>
                <a:bodyPr rot="-4020000" spcFirstLastPara="1" vertOverflow="overflow" horzOverflow="overflow" vert="horz" wrap="square" lIns="0" tIns="182880" rIns="274320" bIns="548640" numCol="1" spcCol="0" anchor="b" anchorCtr="1">
                  <a:noAutofit/>
                </a:bodyPr>
                <a:lstStyle/>
                <a:p>
                  <a:pPr>
                    <a:defRPr sz="1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9156810842466906E-2"/>
                      <c:h val="0.17022008352738133"/>
                    </c:manualLayout>
                  </c15:layout>
                  <c15:dlblFieldTable/>
                  <c15:showDataLabelsRange val="0"/>
                </c:ext>
                <c:ext xmlns:c16="http://schemas.microsoft.com/office/drawing/2014/chart" uri="{C3380CC4-5D6E-409C-BE32-E72D297353CC}">
                  <c16:uniqueId val="{0000000A-ABB2-4769-AA9D-3EE470F63204}"/>
                </c:ext>
              </c:extLst>
            </c:dLbl>
            <c:dLbl>
              <c:idx val="6"/>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0B-ABB2-4769-AA9D-3EE470F63204}"/>
                </c:ext>
              </c:extLst>
            </c:dLbl>
            <c:dLbl>
              <c:idx val="7"/>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0C-ABB2-4769-AA9D-3EE470F63204}"/>
                </c:ext>
              </c:extLst>
            </c:dLbl>
            <c:dLbl>
              <c:idx val="8"/>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D-ABB2-4769-AA9D-3EE470F63204}"/>
                </c:ext>
              </c:extLst>
            </c:dLbl>
            <c:dLbl>
              <c:idx val="9"/>
              <c:spPr>
                <a:noFill/>
                <a:ln>
                  <a:noFill/>
                </a:ln>
                <a:effectLst/>
              </c:spPr>
              <c:txPr>
                <a:bodyPr rot="-4020000" spcFirstLastPara="1" vertOverflow="overflow" horzOverflow="overflow" vert="horz" wrap="none" lIns="0" tIns="182880" rIns="274320" bIns="548640" numCol="1" spcCol="0" anchor="b" anchorCtr="1">
                  <a:no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9156810842466906E-2"/>
                      <c:h val="0.17022008352738133"/>
                    </c:manualLayout>
                  </c15:layout>
                </c:ext>
                <c:ext xmlns:c16="http://schemas.microsoft.com/office/drawing/2014/chart" uri="{C3380CC4-5D6E-409C-BE32-E72D297353CC}">
                  <c16:uniqueId val="{0000000E-ABB2-4769-AA9D-3EE470F63204}"/>
                </c:ext>
              </c:extLst>
            </c:dLbl>
            <c:dLbl>
              <c:idx val="10"/>
              <c:spPr>
                <a:noFill/>
                <a:ln>
                  <a:noFill/>
                </a:ln>
                <a:effectLst/>
              </c:spPr>
              <c:txPr>
                <a:bodyPr rot="-4020000" spcFirstLastPara="1" vertOverflow="overflow" horzOverflow="overflow" vert="horz" wrap="square" lIns="0" tIns="182880" rIns="274320" bIns="548640" numCol="1" spcCol="0" anchor="b" anchorCtr="1">
                  <a:noAutofit/>
                </a:bodyPr>
                <a:lstStyle/>
                <a:p>
                  <a:pPr>
                    <a:defRPr sz="1000" b="1" i="0" u="none" strike="noStrike" kern="1200" baseline="0">
                      <a:solidFill>
                        <a:srgbClr val="008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6.0969248898776446E-2"/>
                      <c:h val="0.17297617060145554"/>
                    </c:manualLayout>
                  </c15:layout>
                </c:ext>
                <c:ext xmlns:c16="http://schemas.microsoft.com/office/drawing/2014/chart" uri="{C3380CC4-5D6E-409C-BE32-E72D297353CC}">
                  <c16:uniqueId val="{0000000F-ABB2-4769-AA9D-3EE470F63204}"/>
                </c:ext>
              </c:extLst>
            </c:dLbl>
            <c:dLbl>
              <c:idx val="11"/>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10-ABB2-4769-AA9D-3EE470F63204}"/>
                </c:ext>
              </c:extLst>
            </c:dLbl>
            <c:dLbl>
              <c:idx val="12"/>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1-ABB2-4769-AA9D-3EE470F63204}"/>
                </c:ext>
              </c:extLst>
            </c:dLbl>
            <c:dLbl>
              <c:idx val="13"/>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2-ABB2-4769-AA9D-3EE470F63204}"/>
                </c:ext>
              </c:extLst>
            </c:dLbl>
            <c:dLbl>
              <c:idx val="14"/>
              <c:tx>
                <c:rich>
                  <a:bodyPr/>
                  <a:lstStyle/>
                  <a:p>
                    <a:fld id="{1C328E01-BF2D-400A-AE54-7BF13D294B6E}" type="VALUE">
                      <a:rPr lang="en-US">
                        <a:solidFill>
                          <a:schemeClr val="tx1"/>
                        </a:solidFill>
                      </a:rPr>
                      <a:pPr/>
                      <a:t>[VALUE]</a:t>
                    </a:fld>
                    <a:endParaRPr lang="en-US"/>
                  </a:p>
                </c:rich>
              </c:tx>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15:dlblFieldTable/>
                  <c15:showDataLabelsRange val="0"/>
                </c:ext>
                <c:ext xmlns:c16="http://schemas.microsoft.com/office/drawing/2014/chart" uri="{C3380CC4-5D6E-409C-BE32-E72D297353CC}">
                  <c16:uniqueId val="{00000013-ABB2-4769-AA9D-3EE470F63204}"/>
                </c:ext>
              </c:extLst>
            </c:dLbl>
            <c:dLbl>
              <c:idx val="15"/>
              <c:spPr>
                <a:noFill/>
                <a:ln>
                  <a:noFill/>
                </a:ln>
                <a:effectLst/>
              </c:spPr>
              <c:txPr>
                <a:bodyPr rot="-4020000" spcFirstLastPara="1" vertOverflow="overflow" horzOverflow="overflow" vert="horz" wrap="square" lIns="0" tIns="182880" rIns="274320" bIns="548640" numCol="1" spcCol="0" anchor="b" anchorCtr="1">
                  <a:noAutofit/>
                </a:bodyPr>
                <a:lstStyle/>
                <a:p>
                  <a:pPr>
                    <a:defRPr sz="1000" b="1" i="0" u="none" strike="noStrike" kern="1200" baseline="0">
                      <a:solidFill>
                        <a:srgbClr val="008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9156810842466906E-2"/>
                      <c:h val="0.17022008352738133"/>
                    </c:manualLayout>
                  </c15:layout>
                </c:ext>
                <c:ext xmlns:c16="http://schemas.microsoft.com/office/drawing/2014/chart" uri="{C3380CC4-5D6E-409C-BE32-E72D297353CC}">
                  <c16:uniqueId val="{00000014-ABB2-4769-AA9D-3EE470F63204}"/>
                </c:ext>
              </c:extLst>
            </c:dLbl>
            <c:dLbl>
              <c:idx val="16"/>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15-ABB2-4769-AA9D-3EE470F63204}"/>
                </c:ext>
              </c:extLst>
            </c:dLbl>
            <c:dLbl>
              <c:idx val="17"/>
              <c:showLegendKey val="0"/>
              <c:showVal val="1"/>
              <c:showCatName val="0"/>
              <c:showSerName val="0"/>
              <c:showPercent val="0"/>
              <c:showBubbleSize val="0"/>
              <c:extLst>
                <c:ext xmlns:c15="http://schemas.microsoft.com/office/drawing/2012/chart" uri="{CE6537A1-D6FC-4f65-9D91-7224C49458BB}">
                  <c15:layout>
                    <c:manualLayout>
                      <c:w val="6.0969248898776446E-2"/>
                      <c:h val="0.17297617060145554"/>
                    </c:manualLayout>
                  </c15:layout>
                </c:ext>
                <c:ext xmlns:c16="http://schemas.microsoft.com/office/drawing/2014/chart" uri="{C3380CC4-5D6E-409C-BE32-E72D297353CC}">
                  <c16:uniqueId val="{00000016-ABB2-4769-AA9D-3EE470F63204}"/>
                </c:ext>
              </c:extLst>
            </c:dLbl>
            <c:dLbl>
              <c:idx val="18"/>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7-ABB2-4769-AA9D-3EE470F63204}"/>
                </c:ext>
              </c:extLst>
            </c:dLbl>
            <c:dLbl>
              <c:idx val="19"/>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8-ABB2-4769-AA9D-3EE470F63204}"/>
                </c:ext>
              </c:extLst>
            </c:dLbl>
            <c:dLbl>
              <c:idx val="20"/>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9-ABB2-4769-AA9D-3EE470F63204}"/>
                </c:ext>
              </c:extLst>
            </c:dLbl>
            <c:dLbl>
              <c:idx val="21"/>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A-ABB2-4769-AA9D-3EE470F63204}"/>
                </c:ext>
              </c:extLst>
            </c:dLbl>
            <c:dLbl>
              <c:idx val="22"/>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B-ABB2-4769-AA9D-3EE470F63204}"/>
                </c:ext>
              </c:extLst>
            </c:dLbl>
            <c:dLbl>
              <c:idx val="23"/>
              <c:spPr>
                <a:noFill/>
                <a:ln>
                  <a:noFill/>
                </a:ln>
                <a:effectLst/>
              </c:spPr>
              <c:txPr>
                <a:bodyPr rot="-4020000" spcFirstLastPara="1" vertOverflow="overflow" horzOverflow="overflow" vert="horz" wrap="square" lIns="0" tIns="182880" rIns="274320" bIns="548640" numCol="1" spcCol="0" anchor="b" anchorCtr="1">
                  <a:noAutofit/>
                </a:bodyPr>
                <a:lstStyle/>
                <a:p>
                  <a:pPr>
                    <a:defRPr sz="1050" b="1" i="0" u="none" strike="noStrike" kern="1200" baseline="0">
                      <a:solidFill>
                        <a:srgbClr val="008000"/>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9156810842466906E-2"/>
                      <c:h val="0.17022008352738133"/>
                    </c:manualLayout>
                  </c15:layout>
                </c:ext>
                <c:ext xmlns:c16="http://schemas.microsoft.com/office/drawing/2014/chart" uri="{C3380CC4-5D6E-409C-BE32-E72D297353CC}">
                  <c16:uniqueId val="{0000001C-ABB2-4769-AA9D-3EE470F63204}"/>
                </c:ext>
              </c:extLst>
            </c:dLbl>
            <c:dLbl>
              <c:idx val="24"/>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D-ABB2-4769-AA9D-3EE470F63204}"/>
                </c:ext>
              </c:extLst>
            </c:dLbl>
            <c:dLbl>
              <c:idx val="25"/>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E-ABB2-4769-AA9D-3EE470F63204}"/>
                </c:ext>
              </c:extLst>
            </c:dLbl>
            <c:dLbl>
              <c:idx val="26"/>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04-ABB2-4769-AA9D-3EE470F63204}"/>
                </c:ext>
              </c:extLst>
            </c:dLbl>
            <c:dLbl>
              <c:idx val="27"/>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1F-ABB2-4769-AA9D-3EE470F63204}"/>
                </c:ext>
              </c:extLst>
            </c:dLbl>
            <c:dLbl>
              <c:idx val="28"/>
              <c:showLegendKey val="0"/>
              <c:showVal val="1"/>
              <c:showCatName val="0"/>
              <c:showSerName val="0"/>
              <c:showPercent val="0"/>
              <c:showBubbleSize val="0"/>
              <c:extLst>
                <c:ext xmlns:c15="http://schemas.microsoft.com/office/drawing/2012/chart" uri="{CE6537A1-D6FC-4f65-9D91-7224C49458BB}">
                  <c15:layout>
                    <c:manualLayout>
                      <c:w val="5.9156810842466906E-2"/>
                      <c:h val="0.17022008352738133"/>
                    </c:manualLayout>
                  </c15:layout>
                </c:ext>
                <c:ext xmlns:c16="http://schemas.microsoft.com/office/drawing/2014/chart" uri="{C3380CC4-5D6E-409C-BE32-E72D297353CC}">
                  <c16:uniqueId val="{00000020-ABB2-4769-AA9D-3EE470F63204}"/>
                </c:ext>
              </c:extLst>
            </c:dLbl>
            <c:dLbl>
              <c:idx val="29"/>
              <c:tx>
                <c:rich>
                  <a:bodyPr rot="-4020000" spcFirstLastPara="1" vertOverflow="overflow" horzOverflow="overflow" vert="horz" wrap="square" lIns="0" tIns="182880" rIns="274320" bIns="548640" numCol="1" spcCol="0" anchor="b" anchorCtr="1">
                    <a:noAutofit/>
                  </a:bodyPr>
                  <a:lstStyle/>
                  <a:p>
                    <a:pPr>
                      <a:defRPr sz="1000" b="1" i="0" u="none" strike="noStrike" kern="1200" baseline="0">
                        <a:solidFill>
                          <a:schemeClr val="tx1"/>
                        </a:solidFill>
                        <a:latin typeface="+mn-lt"/>
                        <a:ea typeface="+mn-ea"/>
                        <a:cs typeface="+mn-cs"/>
                      </a:defRPr>
                    </a:pPr>
                    <a:fld id="{FA78372F-69B9-4C75-803C-C4DD56D48596}" type="VALUE">
                      <a:rPr lang="en-US" sz="1000">
                        <a:solidFill>
                          <a:srgbClr val="008000"/>
                        </a:solidFill>
                      </a:rPr>
                      <a:pPr>
                        <a:defRPr sz="1000" b="1">
                          <a:solidFill>
                            <a:schemeClr val="tx1"/>
                          </a:solidFill>
                        </a:defRPr>
                      </a:pPr>
                      <a:t>[VALUE]</a:t>
                    </a:fld>
                    <a:endParaRPr lang="en-US"/>
                  </a:p>
                </c:rich>
              </c:tx>
              <c:spPr>
                <a:noFill/>
                <a:ln>
                  <a:noFill/>
                </a:ln>
                <a:effectLst/>
              </c:spPr>
              <c:txPr>
                <a:bodyPr rot="-4020000" spcFirstLastPara="1" vertOverflow="overflow" horzOverflow="overflow" vert="horz" wrap="square" lIns="0" tIns="182880" rIns="274320" bIns="548640" numCol="1" spcCol="0" anchor="b" anchorCtr="1">
                  <a:noAutofit/>
                </a:bodyPr>
                <a:lstStyle/>
                <a:p>
                  <a:pPr>
                    <a:defRPr sz="10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15:spPr xmlns:c15="http://schemas.microsoft.com/office/drawing/2012/chart">
                    <a:prstGeom prst="rect">
                      <a:avLst/>
                    </a:prstGeom>
                    <a:noFill/>
                    <a:ln>
                      <a:noFill/>
                    </a:ln>
                  </c15:spPr>
                  <c15:layout>
                    <c:manualLayout>
                      <c:w val="5.9156810842466906E-2"/>
                      <c:h val="0.17022008352738133"/>
                    </c:manualLayout>
                  </c15:layout>
                  <c15:dlblFieldTable/>
                  <c15:showDataLabelsRange val="0"/>
                </c:ext>
                <c:ext xmlns:c16="http://schemas.microsoft.com/office/drawing/2014/chart" uri="{C3380CC4-5D6E-409C-BE32-E72D297353CC}">
                  <c16:uniqueId val="{00000021-ABB2-4769-AA9D-3EE470F63204}"/>
                </c:ext>
              </c:extLst>
            </c:dLbl>
            <c:spPr>
              <a:noFill/>
              <a:ln>
                <a:noFill/>
              </a:ln>
              <a:effectLst/>
            </c:spPr>
            <c:txPr>
              <a:bodyPr rot="-4020000" spcFirstLastPara="1" vertOverflow="overflow" horzOverflow="overflow" vert="horz" wrap="square" lIns="0" tIns="182880" rIns="274320" bIns="548640" numCol="1" spcCol="0" anchor="b" anchorCtr="1">
                <a:noAutofit/>
              </a:bodyPr>
              <a:lstStyle/>
              <a:p>
                <a:pPr>
                  <a:defRPr sz="900" b="1" i="0" u="none" strike="noStrike" kern="1200" baseline="0">
                    <a:solidFill>
                      <a:schemeClr val="tx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pPr xmlns:c15="http://schemas.microsoft.com/office/drawing/2012/chart">
                  <a:prstGeom prst="rect">
                    <a:avLst/>
                  </a:prstGeom>
                  <a:noFill/>
                  <a:ln>
                    <a:noFill/>
                  </a:ln>
                </c15:spPr>
                <c15:showLeaderLines val="1"/>
                <c15:leaderLines>
                  <c:spPr>
                    <a:ln w="9525" cap="flat" cmpd="sng" algn="ctr">
                      <a:solidFill>
                        <a:schemeClr val="tx1">
                          <a:lumMod val="35000"/>
                          <a:lumOff val="65000"/>
                        </a:schemeClr>
                      </a:solidFill>
                      <a:round/>
                    </a:ln>
                    <a:effectLst/>
                  </c:spPr>
                </c15:leaderLines>
              </c:ext>
            </c:extLst>
          </c:dLbls>
          <c:cat>
            <c:multiLvlStrRef>
              <c:f>Sheet1!$A$2:$B$31</c:f>
              <c:multiLvlStrCache>
                <c:ptCount val="30"/>
                <c:lvl>
                  <c:pt idx="0">
                    <c:v>dnn</c:v>
                  </c:pt>
                  <c:pt idx="1">
                    <c:v>polyreg</c:v>
                  </c:pt>
                  <c:pt idx="2">
                    <c:v>lnreg</c:v>
                  </c:pt>
                  <c:pt idx="3">
                    <c:v>rdfr</c:v>
                  </c:pt>
                  <c:pt idx="4">
                    <c:v>xgboot</c:v>
                  </c:pt>
                  <c:pt idx="5">
                    <c:v>lnreg</c:v>
                  </c:pt>
                  <c:pt idx="6">
                    <c:v>polyreg</c:v>
                  </c:pt>
                  <c:pt idx="7">
                    <c:v>rdfr</c:v>
                  </c:pt>
                  <c:pt idx="8">
                    <c:v>xgboot</c:v>
                  </c:pt>
                  <c:pt idx="9">
                    <c:v>dnn</c:v>
                  </c:pt>
                  <c:pt idx="10">
                    <c:v>polyreg</c:v>
                  </c:pt>
                  <c:pt idx="11">
                    <c:v>rdfr</c:v>
                  </c:pt>
                  <c:pt idx="12">
                    <c:v>lnreg</c:v>
                  </c:pt>
                  <c:pt idx="13">
                    <c:v>xgboot</c:v>
                  </c:pt>
                  <c:pt idx="14">
                    <c:v>dnn</c:v>
                  </c:pt>
                  <c:pt idx="15">
                    <c:v>polyreg</c:v>
                  </c:pt>
                  <c:pt idx="16">
                    <c:v>rdfr</c:v>
                  </c:pt>
                  <c:pt idx="17">
                    <c:v>lnreg</c:v>
                  </c:pt>
                  <c:pt idx="18">
                    <c:v>xgboot</c:v>
                  </c:pt>
                  <c:pt idx="19">
                    <c:v>dnn</c:v>
                  </c:pt>
                  <c:pt idx="20">
                    <c:v>polyreg</c:v>
                  </c:pt>
                  <c:pt idx="21">
                    <c:v>rdfr</c:v>
                  </c:pt>
                  <c:pt idx="22">
                    <c:v>lnreg</c:v>
                  </c:pt>
                  <c:pt idx="23">
                    <c:v>xgboot</c:v>
                  </c:pt>
                  <c:pt idx="24">
                    <c:v>dnn</c:v>
                  </c:pt>
                  <c:pt idx="25">
                    <c:v>dnn</c:v>
                  </c:pt>
                  <c:pt idx="26">
                    <c:v>polyreg</c:v>
                  </c:pt>
                  <c:pt idx="27">
                    <c:v>lnreg</c:v>
                  </c:pt>
                  <c:pt idx="28">
                    <c:v>rdfr</c:v>
                  </c:pt>
                  <c:pt idx="29">
                    <c:v>xgboot</c:v>
                  </c:pt>
                </c:lvl>
                <c:lvl>
                  <c:pt idx="0">
                    <c:v>input = 1</c:v>
                  </c:pt>
                  <c:pt idx="5">
                    <c:v>input = 2</c:v>
                  </c:pt>
                  <c:pt idx="10">
                    <c:v>input = 3</c:v>
                  </c:pt>
                  <c:pt idx="15">
                    <c:v>input = 4</c:v>
                  </c:pt>
                  <c:pt idx="20">
                    <c:v>input = 5</c:v>
                  </c:pt>
                  <c:pt idx="25">
                    <c:v>input = 6</c:v>
                  </c:pt>
                </c:lvl>
              </c:multiLvlStrCache>
            </c:multiLvlStrRef>
          </c:cat>
          <c:val>
            <c:numRef>
              <c:f>Sheet1!$D$2:$D$31</c:f>
              <c:numCache>
                <c:formatCode>0.0000</c:formatCode>
                <c:ptCount val="30"/>
                <c:pt idx="0">
                  <c:v>2.3451479430000002E-2</c:v>
                </c:pt>
                <c:pt idx="1">
                  <c:v>2.3041760519999999E-2</c:v>
                </c:pt>
                <c:pt idx="2">
                  <c:v>2.473288652E-2</c:v>
                </c:pt>
                <c:pt idx="3">
                  <c:v>2.473288652E-2</c:v>
                </c:pt>
                <c:pt idx="4">
                  <c:v>2.409120692E-2</c:v>
                </c:pt>
                <c:pt idx="5">
                  <c:v>2.4427338430000001E-2</c:v>
                </c:pt>
                <c:pt idx="6">
                  <c:v>2.3315176930000001E-2</c:v>
                </c:pt>
                <c:pt idx="7">
                  <c:v>2.4427338430000001E-2</c:v>
                </c:pt>
                <c:pt idx="8">
                  <c:v>2.443338535E-2</c:v>
                </c:pt>
                <c:pt idx="9">
                  <c:v>2.3582955839999999E-2</c:v>
                </c:pt>
                <c:pt idx="10">
                  <c:v>2.531252661E-2</c:v>
                </c:pt>
                <c:pt idx="11">
                  <c:v>2.6382378769999999E-2</c:v>
                </c:pt>
                <c:pt idx="12">
                  <c:v>2.6382378769999999E-2</c:v>
                </c:pt>
                <c:pt idx="13">
                  <c:v>2.63924964E-2</c:v>
                </c:pt>
                <c:pt idx="14">
                  <c:v>2.5653992569999999E-2</c:v>
                </c:pt>
                <c:pt idx="15">
                  <c:v>2.9479137339999999E-2</c:v>
                </c:pt>
                <c:pt idx="16">
                  <c:v>3.0159247699999999E-2</c:v>
                </c:pt>
                <c:pt idx="17">
                  <c:v>3.0159247699999999E-2</c:v>
                </c:pt>
                <c:pt idx="18">
                  <c:v>3.006404427E-2</c:v>
                </c:pt>
                <c:pt idx="19">
                  <c:v>2.956151634E-2</c:v>
                </c:pt>
                <c:pt idx="20">
                  <c:v>3.7591477259999999E-2</c:v>
                </c:pt>
                <c:pt idx="21">
                  <c:v>3.7859506049999998E-2</c:v>
                </c:pt>
                <c:pt idx="22">
                  <c:v>3.7859506049999998E-2</c:v>
                </c:pt>
                <c:pt idx="23">
                  <c:v>3.7075006770000002E-2</c:v>
                </c:pt>
                <c:pt idx="24">
                  <c:v>3.7380384750000002E-2</c:v>
                </c:pt>
                <c:pt idx="25">
                  <c:v>6.2933512659999996E-2</c:v>
                </c:pt>
                <c:pt idx="26">
                  <c:v>6.5441771859999998E-2</c:v>
                </c:pt>
                <c:pt idx="27">
                  <c:v>6.5668417909999999E-2</c:v>
                </c:pt>
                <c:pt idx="28">
                  <c:v>6.5668417909999999E-2</c:v>
                </c:pt>
                <c:pt idx="29">
                  <c:v>6.3715451719999996E-2</c:v>
                </c:pt>
              </c:numCache>
            </c:numRef>
          </c:val>
          <c:extLst>
            <c:ext xmlns:c16="http://schemas.microsoft.com/office/drawing/2014/chart" uri="{C3380CC4-5D6E-409C-BE32-E72D297353CC}">
              <c16:uniqueId val="{00000001-ABB2-4769-AA9D-3EE470F63204}"/>
            </c:ext>
          </c:extLst>
        </c:ser>
        <c:dLbls>
          <c:showLegendKey val="0"/>
          <c:showVal val="0"/>
          <c:showCatName val="0"/>
          <c:showSerName val="0"/>
          <c:showPercent val="0"/>
          <c:showBubbleSize val="0"/>
        </c:dLbls>
        <c:gapWidth val="173"/>
        <c:axId val="714556184"/>
        <c:axId val="714557264"/>
      </c:barChart>
      <c:catAx>
        <c:axId val="714556184"/>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4020000" spcFirstLastPara="1" vertOverflow="ellipsis" wrap="square" anchor="ctr" anchorCtr="1"/>
          <a:lstStyle/>
          <a:p>
            <a:pPr>
              <a:defRPr sz="900" b="1" i="0" u="none" strike="noStrike" kern="1200" baseline="0">
                <a:solidFill>
                  <a:schemeClr val="tx1">
                    <a:lumMod val="65000"/>
                    <a:lumOff val="35000"/>
                  </a:schemeClr>
                </a:solidFill>
                <a:latin typeface="Montserrat" panose="00000500000000000000" pitchFamily="2" charset="0"/>
                <a:ea typeface="+mn-ea"/>
                <a:cs typeface="+mn-cs"/>
              </a:defRPr>
            </a:pPr>
            <a:endParaRPr lang="en-US"/>
          </a:p>
        </c:txPr>
        <c:crossAx val="714557264"/>
        <c:crossesAt val="0"/>
        <c:auto val="1"/>
        <c:lblAlgn val="ctr"/>
        <c:lblOffset val="100"/>
        <c:noMultiLvlLbl val="0"/>
      </c:catAx>
      <c:valAx>
        <c:axId val="714557264"/>
        <c:scaling>
          <c:logBase val="25"/>
          <c:orientation val="minMax"/>
        </c:scaling>
        <c:delete val="0"/>
        <c:axPos val="l"/>
        <c:majorGridlines>
          <c:spPr>
            <a:ln w="9525" cap="flat" cmpd="sng" algn="ctr">
              <a:solidFill>
                <a:schemeClr val="tx1">
                  <a:lumMod val="15000"/>
                  <a:lumOff val="85000"/>
                </a:schemeClr>
              </a:solidFill>
              <a:round/>
            </a:ln>
            <a:effectLst/>
          </c:spPr>
        </c:majorGridlines>
        <c:numFmt formatCode="0.00" sourceLinked="1"/>
        <c:majorTickMark val="none"/>
        <c:minorTickMark val="none"/>
        <c:tickLblPos val="nextTo"/>
        <c:spPr>
          <a:noFill/>
          <a:ln>
            <a:noFill/>
          </a:ln>
          <a:effectLst/>
        </c:spPr>
        <c:txPr>
          <a:bodyPr rot="-60000000" spcFirstLastPara="1" vertOverflow="ellipsis" vert="horz" wrap="square" anchor="ctr" anchorCtr="1"/>
          <a:lstStyle/>
          <a:p>
            <a:pPr>
              <a:defRPr sz="900" b="0" i="0" u="none" strike="noStrike" kern="1200" baseline="0">
                <a:solidFill>
                  <a:schemeClr val="tx1">
                    <a:lumMod val="65000"/>
                    <a:lumOff val="35000"/>
                  </a:schemeClr>
                </a:solidFill>
                <a:latin typeface="+mn-lt"/>
                <a:ea typeface="+mn-ea"/>
                <a:cs typeface="+mn-cs"/>
              </a:defRPr>
            </a:pPr>
            <a:endParaRPr lang="en-US"/>
          </a:p>
        </c:txPr>
        <c:crossAx val="714556184"/>
        <c:crosses val="autoZero"/>
        <c:crossBetween val="between"/>
      </c:valAx>
      <c:spPr>
        <a:noFill/>
        <a:ln>
          <a:noFill/>
        </a:ln>
        <a:effectLst/>
      </c:spPr>
    </c:plotArea>
    <c:legend>
      <c:legendPos val="b"/>
      <c:overlay val="0"/>
      <c:spPr>
        <a:noFill/>
        <a:ln>
          <a:noFill/>
        </a:ln>
        <a:effectLst/>
      </c:spPr>
      <c:txPr>
        <a:bodyPr rot="0" spcFirstLastPara="1" vertOverflow="ellipsis" vert="horz" wrap="square" anchor="ctr" anchorCtr="1"/>
        <a:lstStyle/>
        <a:p>
          <a:pPr>
            <a:defRPr sz="900" b="1"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rIns="91440"/>
    <a:lstStyle/>
    <a:p>
      <a:pPr>
        <a:defRPr/>
      </a:pPr>
      <a:endParaRPr lang="en-US"/>
    </a:p>
  </c:txPr>
  <c:externalData r:id="rId3">
    <c:autoUpdate val="0"/>
  </c:externalData>
</c: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5.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rawings/drawing1.xml><?xml version="1.0" encoding="utf-8"?>
<c:userShapes xmlns:c="http://schemas.openxmlformats.org/drawingml/2006/chart">
  <cdr:relSizeAnchor xmlns:cdr="http://schemas.openxmlformats.org/drawingml/2006/chartDrawing">
    <cdr:from>
      <cdr:x>0.40432</cdr:x>
      <cdr:y>0.89241</cdr:y>
    </cdr:from>
    <cdr:to>
      <cdr:x>0.4702</cdr:x>
      <cdr:y>0.95593</cdr:y>
    </cdr:to>
    <cdr:sp macro="" textlink="">
      <cdr:nvSpPr>
        <cdr:cNvPr id="2" name="Rectangle: Rounded Corners 1">
          <a:extLst xmlns:a="http://schemas.openxmlformats.org/drawingml/2006/main">
            <a:ext uri="{FF2B5EF4-FFF2-40B4-BE49-F238E27FC236}">
              <a16:creationId xmlns:a16="http://schemas.microsoft.com/office/drawing/2014/main" id="{D132CEDA-F0F7-A40F-2348-B1933E5953B7}"/>
            </a:ext>
          </a:extLst>
        </cdr:cNvPr>
        <cdr:cNvSpPr/>
      </cdr:nvSpPr>
      <cdr:spPr>
        <a:xfrm xmlns:a="http://schemas.openxmlformats.org/drawingml/2006/main">
          <a:off x="4696766" y="4281869"/>
          <a:ext cx="765288" cy="304775"/>
        </a:xfrm>
        <a:prstGeom xmlns:a="http://schemas.openxmlformats.org/drawingml/2006/main" prst="roundRect">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xmlns:a="http://schemas.openxmlformats.org/drawingml/2006/main">
          <a:pPr algn="ctr"/>
          <a:endParaRPr lang="en-US"/>
        </a:p>
      </cdr:txBody>
    </cdr:sp>
  </cdr:relSizeAnchor>
  <cdr:relSizeAnchor xmlns:cdr="http://schemas.openxmlformats.org/drawingml/2006/chartDrawing">
    <cdr:from>
      <cdr:x>0.56211</cdr:x>
      <cdr:y>0.89025</cdr:y>
    </cdr:from>
    <cdr:to>
      <cdr:x>0.62799</cdr:x>
      <cdr:y>0.95378</cdr:y>
    </cdr:to>
    <cdr:sp macro="" textlink="">
      <cdr:nvSpPr>
        <cdr:cNvPr id="3" name="Rectangle: Rounded Corners 2">
          <a:extLst xmlns:a="http://schemas.openxmlformats.org/drawingml/2006/main">
            <a:ext uri="{FF2B5EF4-FFF2-40B4-BE49-F238E27FC236}">
              <a16:creationId xmlns:a16="http://schemas.microsoft.com/office/drawing/2014/main" id="{8C9DE149-A9F7-7EA6-F3F5-740925D497DE}"/>
            </a:ext>
          </a:extLst>
        </cdr:cNvPr>
        <cdr:cNvSpPr/>
      </cdr:nvSpPr>
      <cdr:spPr>
        <a:xfrm xmlns:a="http://schemas.openxmlformats.org/drawingml/2006/main">
          <a:off x="6529740" y="4271484"/>
          <a:ext cx="765288" cy="304823"/>
        </a:xfrm>
        <a:prstGeom xmlns:a="http://schemas.openxmlformats.org/drawingml/2006/main" prst="roundRect">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xmlns:a="http://schemas.openxmlformats.org/drawingml/2006/main">
          <a:pPr algn="ctr"/>
          <a:endParaRPr lang="en-US"/>
        </a:p>
      </cdr:txBody>
    </cdr:sp>
  </cdr:relSizeAnchor>
</c:userShapes>
</file>

<file path=ppt/drawings/drawing2.xml><?xml version="1.0" encoding="utf-8"?>
<c:userShapes xmlns:c="http://schemas.openxmlformats.org/drawingml/2006/chart">
  <cdr:relSizeAnchor xmlns:cdr="http://schemas.openxmlformats.org/drawingml/2006/chartDrawing">
    <cdr:from>
      <cdr:x>0.71894</cdr:x>
      <cdr:y>0.8916</cdr:y>
    </cdr:from>
    <cdr:to>
      <cdr:x>0.78482</cdr:x>
      <cdr:y>0.95512</cdr:y>
    </cdr:to>
    <cdr:sp macro="" textlink="">
      <cdr:nvSpPr>
        <cdr:cNvPr id="2" name="Rectangle: Rounded Corners 1">
          <a:extLst xmlns:a="http://schemas.openxmlformats.org/drawingml/2006/main">
            <a:ext uri="{FF2B5EF4-FFF2-40B4-BE49-F238E27FC236}">
              <a16:creationId xmlns:a16="http://schemas.microsoft.com/office/drawing/2014/main" id="{D132CEDA-F0F7-A40F-2348-B1933E5953B7}"/>
            </a:ext>
          </a:extLst>
        </cdr:cNvPr>
        <cdr:cNvSpPr/>
      </cdr:nvSpPr>
      <cdr:spPr>
        <a:xfrm xmlns:a="http://schemas.openxmlformats.org/drawingml/2006/main">
          <a:off x="8351519" y="4277962"/>
          <a:ext cx="765288" cy="304774"/>
        </a:xfrm>
        <a:prstGeom xmlns:a="http://schemas.openxmlformats.org/drawingml/2006/main" prst="roundRect">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xmlns:a="http://schemas.openxmlformats.org/drawingml/2006/main">
          <a:pPr algn="ctr"/>
          <a:endParaRPr lang="en-US"/>
        </a:p>
      </cdr:txBody>
    </cdr:sp>
  </cdr:relSizeAnchor>
  <cdr:relSizeAnchor xmlns:cdr="http://schemas.openxmlformats.org/drawingml/2006/chartDrawing">
    <cdr:from>
      <cdr:x>0.8761</cdr:x>
      <cdr:y>0.89283</cdr:y>
    </cdr:from>
    <cdr:to>
      <cdr:x>0.94198</cdr:x>
      <cdr:y>0.95636</cdr:y>
    </cdr:to>
    <cdr:sp macro="" textlink="">
      <cdr:nvSpPr>
        <cdr:cNvPr id="3" name="Rectangle: Rounded Corners 2">
          <a:extLst xmlns:a="http://schemas.openxmlformats.org/drawingml/2006/main">
            <a:ext uri="{FF2B5EF4-FFF2-40B4-BE49-F238E27FC236}">
              <a16:creationId xmlns:a16="http://schemas.microsoft.com/office/drawing/2014/main" id="{8C9DE149-A9F7-7EA6-F3F5-740925D497DE}"/>
            </a:ext>
          </a:extLst>
        </cdr:cNvPr>
        <cdr:cNvSpPr/>
      </cdr:nvSpPr>
      <cdr:spPr>
        <a:xfrm xmlns:a="http://schemas.openxmlformats.org/drawingml/2006/main">
          <a:off x="10177125" y="4283885"/>
          <a:ext cx="765289" cy="304822"/>
        </a:xfrm>
        <a:prstGeom xmlns:a="http://schemas.openxmlformats.org/drawingml/2006/main" prst="roundRect">
          <a:avLst/>
        </a:prstGeom>
        <a:noFill xmlns:a="http://schemas.openxmlformats.org/drawingml/2006/main"/>
        <a:ln xmlns:a="http://schemas.openxmlformats.org/drawingml/2006/main">
          <a:solidFill>
            <a:srgbClr val="FF0000"/>
          </a:solidFill>
        </a:ln>
      </cdr:spPr>
      <cdr:style>
        <a:lnRef xmlns:a="http://schemas.openxmlformats.org/drawingml/2006/main" idx="2">
          <a:schemeClr val="accent1">
            <a:shade val="50000"/>
          </a:schemeClr>
        </a:lnRef>
        <a:fillRef xmlns:a="http://schemas.openxmlformats.org/drawingml/2006/main" idx="1">
          <a:schemeClr val="accent1"/>
        </a:fillRef>
        <a:effectRef xmlns:a="http://schemas.openxmlformats.org/drawingml/2006/main" idx="0">
          <a:schemeClr val="accent1"/>
        </a:effectRef>
        <a:fontRef xmlns:a="http://schemas.openxmlformats.org/drawingml/2006/main" idx="minor">
          <a:schemeClr val="lt1"/>
        </a:fontRef>
      </cdr:style>
      <cdr:txBody>
        <a:bodyPr xmlns:a="http://schemas.openxmlformats.org/drawingml/2006/main" rtlCol="0" anchor="ctr"/>
        <a:lstStyle xmlns:a="http://schemas.openxmlformats.org/drawingml/2006/main">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1pPr>
          <a:lvl2pPr marR="0" lvl="1"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2pPr>
          <a:lvl3pPr marR="0" lvl="2"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3pPr>
          <a:lvl4pPr marR="0" lvl="3"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4pPr>
          <a:lvl5pPr marR="0" lvl="4"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5pPr>
          <a:lvl6pPr marR="0" lvl="5"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6pPr>
          <a:lvl7pPr marR="0" lvl="6"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7pPr>
          <a:lvl8pPr marR="0" lvl="7"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8pPr>
          <a:lvl9pPr marR="0" lvl="8" algn="l" rtl="0">
            <a:lnSpc>
              <a:spcPct val="100000"/>
            </a:lnSpc>
            <a:spcBef>
              <a:spcPts val="0"/>
            </a:spcBef>
            <a:spcAft>
              <a:spcPts val="0"/>
            </a:spcAft>
            <a:buClr>
              <a:srgbClr val="000000"/>
            </a:buClr>
            <a:buFont typeface="Arial"/>
            <a:defRPr sz="1400" b="0" i="0" u="none" strike="noStrike" cap="none">
              <a:solidFill>
                <a:schemeClr val="lt1"/>
              </a:solidFill>
              <a:latin typeface="+mn-lt"/>
              <a:ea typeface="+mn-ea"/>
              <a:cs typeface="+mn-cs"/>
              <a:sym typeface="Arial"/>
            </a:defRPr>
          </a:lvl9pPr>
        </a:lstStyle>
        <a:p xmlns:a="http://schemas.openxmlformats.org/drawingml/2006/main">
          <a:pPr algn="ctr"/>
          <a:endParaRPr lang="en-US"/>
        </a:p>
      </cdr:txBody>
    </cdr:sp>
  </cdr:relSizeAnchor>
</c:userShape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2"/>
        <p:cNvGrpSpPr/>
        <p:nvPr/>
      </p:nvGrpSpPr>
      <p:grpSpPr>
        <a:xfrm>
          <a:off x="0" y="0"/>
          <a:ext cx="0" cy="0"/>
          <a:chOff x="0" y="0"/>
          <a:chExt cx="0" cy="0"/>
        </a:xfrm>
      </p:grpSpPr>
      <p:sp>
        <p:nvSpPr>
          <p:cNvPr id="3" name="Google Shape;3;n"/>
          <p:cNvSpPr txBox="1">
            <a:spLocks noGrp="1"/>
          </p:cNvSpPr>
          <p:nvPr>
            <p:ph type="hdr" idx="2"/>
          </p:nvPr>
        </p:nvSpPr>
        <p:spPr>
          <a:xfrm>
            <a:off x="0" y="0"/>
            <a:ext cx="2971800" cy="458788"/>
          </a:xfrm>
          <a:prstGeom prst="rect">
            <a:avLst/>
          </a:prstGeom>
          <a:noFill/>
          <a:ln>
            <a:noFill/>
          </a:ln>
        </p:spPr>
        <p:txBody>
          <a:bodyPr spcFirstLastPara="1" wrap="square" lIns="91425" tIns="45700" rIns="91425" bIns="45700" anchor="t"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4" name="Google Shape;4;n"/>
          <p:cNvSpPr txBox="1">
            <a:spLocks noGrp="1"/>
          </p:cNvSpPr>
          <p:nvPr>
            <p:ph type="dt" idx="10"/>
          </p:nvPr>
        </p:nvSpPr>
        <p:spPr>
          <a:xfrm>
            <a:off x="3884613" y="0"/>
            <a:ext cx="2971800" cy="458788"/>
          </a:xfrm>
          <a:prstGeom prst="rect">
            <a:avLst/>
          </a:prstGeom>
          <a:noFill/>
          <a:ln>
            <a:noFill/>
          </a:ln>
        </p:spPr>
        <p:txBody>
          <a:bodyPr spcFirstLastPara="1" wrap="square" lIns="91425" tIns="45700" rIns="91425" bIns="45700" anchor="t" anchorCtr="0">
            <a:noAutofit/>
          </a:bodyPr>
          <a:lstStyle>
            <a:lvl1pPr marR="0" lvl="0" algn="r"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5" name="Google Shape;5;n"/>
          <p:cNvSpPr>
            <a:spLocks noGrp="1" noRot="1" noChangeAspect="1"/>
          </p:cNvSpPr>
          <p:nvPr>
            <p:ph type="sldImg" idx="3"/>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6" name="Google Shape;6;n"/>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lvl1pPr marL="457200" marR="0" lvl="0"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Gothic"/>
                <a:ea typeface="Century Gothic"/>
                <a:cs typeface="Century Gothic"/>
                <a:sym typeface="Century Gothic"/>
              </a:defRPr>
            </a:lvl1pPr>
            <a:lvl2pPr marL="914400" marR="0" lvl="1"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Gothic"/>
                <a:ea typeface="Century Gothic"/>
                <a:cs typeface="Century Gothic"/>
                <a:sym typeface="Century Gothic"/>
              </a:defRPr>
            </a:lvl2pPr>
            <a:lvl3pPr marL="1371600" marR="0" lvl="2"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Gothic"/>
                <a:ea typeface="Century Gothic"/>
                <a:cs typeface="Century Gothic"/>
                <a:sym typeface="Century Gothic"/>
              </a:defRPr>
            </a:lvl3pPr>
            <a:lvl4pPr marL="1828800" marR="0" lvl="3"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Gothic"/>
                <a:ea typeface="Century Gothic"/>
                <a:cs typeface="Century Gothic"/>
                <a:sym typeface="Century Gothic"/>
              </a:defRPr>
            </a:lvl4pPr>
            <a:lvl5pPr marL="2286000" marR="0" lvl="4"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Gothic"/>
                <a:ea typeface="Century Gothic"/>
                <a:cs typeface="Century Gothic"/>
                <a:sym typeface="Century Gothic"/>
              </a:defRPr>
            </a:lvl5pPr>
            <a:lvl6pPr marL="2743200" marR="0" lvl="5"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Gothic"/>
                <a:ea typeface="Century Gothic"/>
                <a:cs typeface="Century Gothic"/>
                <a:sym typeface="Century Gothic"/>
              </a:defRPr>
            </a:lvl6pPr>
            <a:lvl7pPr marL="3200400" marR="0" lvl="6"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Gothic"/>
                <a:ea typeface="Century Gothic"/>
                <a:cs typeface="Century Gothic"/>
                <a:sym typeface="Century Gothic"/>
              </a:defRPr>
            </a:lvl7pPr>
            <a:lvl8pPr marL="3657600" marR="0" lvl="7"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Gothic"/>
                <a:ea typeface="Century Gothic"/>
                <a:cs typeface="Century Gothic"/>
                <a:sym typeface="Century Gothic"/>
              </a:defRPr>
            </a:lvl8pPr>
            <a:lvl9pPr marL="4114800" marR="0" lvl="8" indent="-22860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Gothic"/>
                <a:ea typeface="Century Gothic"/>
                <a:cs typeface="Century Gothic"/>
                <a:sym typeface="Century Gothic"/>
              </a:defRPr>
            </a:lvl9pPr>
          </a:lstStyle>
          <a:p>
            <a:endParaRPr/>
          </a:p>
        </p:txBody>
      </p:sp>
      <p:sp>
        <p:nvSpPr>
          <p:cNvPr id="7" name="Google Shape;7;n"/>
          <p:cNvSpPr txBox="1">
            <a:spLocks noGrp="1"/>
          </p:cNvSpPr>
          <p:nvPr>
            <p:ph type="ftr" idx="11"/>
          </p:nvPr>
        </p:nvSpPr>
        <p:spPr>
          <a:xfrm>
            <a:off x="0" y="8685213"/>
            <a:ext cx="2971800" cy="458787"/>
          </a:xfrm>
          <a:prstGeom prst="rect">
            <a:avLst/>
          </a:prstGeom>
          <a:noFill/>
          <a:ln>
            <a:noFill/>
          </a:ln>
        </p:spPr>
        <p:txBody>
          <a:bodyPr spcFirstLastPara="1" wrap="square" lIns="91425" tIns="45700" rIns="91425" bIns="45700" anchor="b"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1"/>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8" name="Google Shape;8;n"/>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marR="0" lvl="0" indent="0" algn="r" rtl="0">
              <a:lnSpc>
                <a:spcPct val="100000"/>
              </a:lnSpc>
              <a:spcBef>
                <a:spcPts val="0"/>
              </a:spcBef>
              <a:spcAft>
                <a:spcPts val="0"/>
              </a:spcAft>
              <a:buClr>
                <a:srgbClr val="000000"/>
              </a:buClr>
              <a:buSzPts val="1200"/>
              <a:buFont typeface="Arial"/>
              <a:buNone/>
            </a:pPr>
            <a:fld id="{00000000-1234-1234-1234-123412341234}" type="slidenum">
              <a:rPr lang="en-US" sz="1200" b="0" i="0" u="none" strike="noStrike" cap="none">
                <a:solidFill>
                  <a:schemeClr val="dk1"/>
                </a:solidFill>
                <a:latin typeface="Century Gothic"/>
                <a:ea typeface="Century Gothic"/>
                <a:cs typeface="Century Gothic"/>
                <a:sym typeface="Century Gothic"/>
              </a:rPr>
              <a:t>‹#›</a:t>
            </a:fld>
            <a:endParaRPr sz="1200" b="0" i="0" u="none" strike="noStrike" cap="none">
              <a:solidFill>
                <a:schemeClr val="dk1"/>
              </a:solidFill>
              <a:latin typeface="Century Gothic"/>
              <a:ea typeface="Century Gothic"/>
              <a:cs typeface="Century Gothic"/>
              <a:sym typeface="Century Gothic"/>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8"/>
        <p:cNvGrpSpPr/>
        <p:nvPr/>
      </p:nvGrpSpPr>
      <p:grpSpPr>
        <a:xfrm>
          <a:off x="0" y="0"/>
          <a:ext cx="0" cy="0"/>
          <a:chOff x="0" y="0"/>
          <a:chExt cx="0" cy="0"/>
        </a:xfrm>
      </p:grpSpPr>
      <p:sp>
        <p:nvSpPr>
          <p:cNvPr id="139" name="Google Shape;139;g20f0646c8f7_0_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0" name="Google Shape;140;g20f0646c8f7_0_63:notes"/>
          <p:cNvSpPr txBox="1">
            <a:spLocks noGrp="1"/>
          </p:cNvSpPr>
          <p:nvPr>
            <p:ph type="body" idx="1"/>
          </p:nvPr>
        </p:nvSpPr>
        <p:spPr>
          <a:xfrm>
            <a:off x="685800" y="4343400"/>
            <a:ext cx="5486400" cy="4114800"/>
          </a:xfrm>
          <a:prstGeom prst="rect">
            <a:avLst/>
          </a:prstGeom>
        </p:spPr>
        <p:txBody>
          <a:bodyPr spcFirstLastPara="1" wrap="square" lIns="91425" tIns="45700" rIns="91425" bIns="45700" anchor="t"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94866002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gn="just">
              <a:lnSpc>
                <a:spcPct val="150000"/>
              </a:lnSpc>
              <a:spcBef>
                <a:spcPts val="0"/>
              </a:spcBef>
              <a:spcAft>
                <a:spcPts val="600"/>
              </a:spcAft>
            </a:pPr>
            <a:r>
              <a:rPr lang="vi-VN" sz="1800">
                <a:effectLst/>
                <a:latin typeface="Cambria" panose="02040503050406030204" pitchFamily="18" charset="0"/>
                <a:ea typeface="Calibri" panose="020F0502020204030204" pitchFamily="34" charset="0"/>
                <a:cs typeface="Times New Roman" panose="02020603050405020304" pitchFamily="18" charset="0"/>
              </a:rPr>
              <a:t>Mục tiêu của đề tài là xây dựng một mô hình dự đoán điểm các học kỳ tiếp theo của sinh viên dựa trên dữ liệu lịch sử học tập của sinh viên với độ chính xác cao để </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600"/>
              </a:spcAft>
            </a:pPr>
            <a:r>
              <a:rPr lang="vi-VN" sz="1800">
                <a:effectLst/>
                <a:latin typeface="Cambria" panose="02040503050406030204" pitchFamily="18" charset="0"/>
                <a:ea typeface="Calibri" panose="020F0502020204030204" pitchFamily="34" charset="0"/>
                <a:cs typeface="Times New Roman" panose="02020603050405020304" pitchFamily="18" charset="0"/>
              </a:rPr>
              <a:t>Trong đề tài này, chúng tôi ưu tiên độ chính xác lên hàng đầu vì yêu cầu độ chính xác và tin cậy cao để đưa ra quyết định quan trọng liên quan đến học tập và nghề nghiệp của sinh viên.</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600"/>
              </a:spcAft>
            </a:pPr>
            <a:endParaRPr lang="en-US" sz="1800">
              <a:effectLst/>
              <a:latin typeface="Cambria" panose="020405030504060302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600"/>
              </a:spcAft>
            </a:pPr>
            <a:r>
              <a:rPr lang="vi-VN" sz="1800">
                <a:effectLst/>
                <a:latin typeface="Cambria" panose="02040503050406030204" pitchFamily="18" charset="0"/>
                <a:ea typeface="Calibri" panose="020F0502020204030204" pitchFamily="34" charset="0"/>
                <a:cs typeface="Times New Roman" panose="02020603050405020304" pitchFamily="18" charset="0"/>
              </a:rPr>
              <a:t>Cụ thể, nghiên cứu sẽ tiến hành thu thập và phân tích dữ liệu học tập của các sinh viên trong khoảng thời gian giữa các kỳ học, bao gồm các thông tin như: điểm trung bình các học kỳ, tín chỉ của môn học, trình độ anh văn. Sau đó, sẽ sử dụng các kỹ thuật và phương pháp học máy để xây dựng một mô hình dự đoán điểm cho các học kỳ tiếp theo dựa trên dữ liệu lịch sử học tập của sinh viên.</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600"/>
              </a:spcAft>
            </a:pPr>
            <a:r>
              <a:rPr lang="vi-VN" sz="1800">
                <a:effectLst/>
                <a:latin typeface="Cambria" panose="02040503050406030204" pitchFamily="18" charset="0"/>
                <a:ea typeface="Calibri" panose="020F0502020204030204" pitchFamily="34" charset="0"/>
                <a:cs typeface="Times New Roman" panose="02020603050405020304" pitchFamily="18" charset="0"/>
              </a:rPr>
              <a:t>Kết quả của đề tài sẽ là một mô hình dự đoán điểm số của sinh viên, có độ chính xác cao và tốc độ thực thi nhanh. Có thể áp dụng được cho các sinh viên khác nhau trong các trường học khác nhau. Ngoài ra, kết quả của nghiên cứu sẽ giúp các giáo viên và nhà quản lý giáo dục có thể đưa ra các giải pháp hỗ trợ phù hợp để giúp sinh viên đạt kết quả học tập tốt hơn. </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64891555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0f0646c8f7_0_2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g20f0646c8f7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96223938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3" indent="0" algn="l">
              <a:lnSpc>
                <a:spcPct val="150000"/>
              </a:lnSpc>
              <a:spcBef>
                <a:spcPts val="0"/>
              </a:spcBef>
              <a:spcAft>
                <a:spcPts val="0"/>
              </a:spcAft>
              <a:buFont typeface="Arial" panose="020B0604020202020204" pitchFamily="34" charset="0"/>
              <a:buNone/>
            </a:pPr>
            <a:r>
              <a:rPr lang="vi-VN"/>
              <a:t>Làm sạch file 01.sinhvien.xlsx</a:t>
            </a:r>
          </a:p>
          <a:p>
            <a:pPr marL="0" marR="0" lvl="3" indent="0" algn="l">
              <a:lnSpc>
                <a:spcPct val="150000"/>
              </a:lnSpc>
              <a:spcBef>
                <a:spcPts val="0"/>
              </a:spcBef>
              <a:spcAft>
                <a:spcPts val="0"/>
              </a:spcAft>
              <a:buFont typeface="Arial" panose="020B0604020202020204" pitchFamily="34" charset="0"/>
              <a:buNone/>
            </a:pPr>
            <a:endParaRPr lang="vi-VN"/>
          </a:p>
          <a:p>
            <a:pPr marL="0" marR="0" lvl="3" indent="0" algn="l">
              <a:lnSpc>
                <a:spcPct val="150000"/>
              </a:lnSpc>
              <a:spcBef>
                <a:spcPts val="0"/>
              </a:spcBef>
              <a:spcAft>
                <a:spcPts val="0"/>
              </a:spcAft>
              <a:buFont typeface="Arial" panose="020B0604020202020204" pitchFamily="34" charset="0"/>
              <a:buNone/>
            </a:pPr>
            <a:r>
              <a:rPr lang="vi-VN"/>
              <a:t>Chọn ra các thuộc tính trong phạm vi bài toán và loại bỏ dữ liệu NaN </a:t>
            </a:r>
          </a:p>
          <a:p>
            <a:pPr marL="0" marR="0" lvl="3" indent="0" algn="l">
              <a:lnSpc>
                <a:spcPct val="150000"/>
              </a:lnSpc>
              <a:spcBef>
                <a:spcPts val="0"/>
              </a:spcBef>
              <a:spcAft>
                <a:spcPts val="0"/>
              </a:spcAft>
              <a:buFont typeface="Arial" panose="020B0604020202020204" pitchFamily="34" charset="0"/>
              <a:buNone/>
            </a:pPr>
            <a:r>
              <a:rPr lang="vi-VN"/>
              <a:t>Tuy nhiên, trong file 01.sinhvien.xlsx có đến 69 thuộc tính, trong đó có đến 56 cột dư thừa và 7 thuộc tính không có đóng góp đáng kể vào bài toán. Sau khi chắt lọc thì nhóm quyết định sử dụng 5 thuộc tính(mssv, gioitinh, noisinh, khoa, hedt).</a:t>
            </a:r>
          </a:p>
          <a:p>
            <a:pPr marL="0" marR="0" lvl="3" indent="0" algn="l">
              <a:lnSpc>
                <a:spcPct val="150000"/>
              </a:lnSpc>
              <a:spcBef>
                <a:spcPts val="0"/>
              </a:spcBef>
              <a:spcAft>
                <a:spcPts val="0"/>
              </a:spcAft>
              <a:buFont typeface="Arial" panose="020B0604020202020204" pitchFamily="34" charset="0"/>
              <a:buNone/>
            </a:pPr>
            <a:r>
              <a:rPr lang="vi-VN"/>
              <a:t>Giải quyết các trường hợp không thống nhất (giá trị ở mức quận, xã, tên của các quốc gia, chuỗi dài.. ) dữ liệu bằng việc thay thế các giá trị. Ví dụ, thay giá trị tên xã, quận thành tên tỉnh/thành phố chứa nó (quận Thủ Đức -&gt; Hồ Chí Minh).</a:t>
            </a:r>
          </a:p>
          <a:p>
            <a:pPr marL="0" marR="0" lvl="3" indent="0" algn="l">
              <a:lnSpc>
                <a:spcPct val="150000"/>
              </a:lnSpc>
              <a:spcBef>
                <a:spcPts val="0"/>
              </a:spcBef>
              <a:spcAft>
                <a:spcPts val="0"/>
              </a:spcAft>
              <a:buFont typeface="Arial" panose="020B0604020202020204" pitchFamily="34" charset="0"/>
              <a:buNone/>
            </a:pPr>
            <a:r>
              <a:rPr lang="vi-VN" b="0"/>
              <a:t>Sử dụng khoảng cách Levenshtein để thống nhất giá trị biểu diễn cho cùng một thành phố. </a:t>
            </a:r>
            <a:endParaRPr lang="en-US" b="0"/>
          </a:p>
          <a:p>
            <a:pPr marL="0" marR="0" lvl="3" indent="0" algn="l" defTabSz="914400" rtl="0" eaLnBrk="1" fontAlgn="auto" latinLnBrk="0" hangingPunct="1">
              <a:lnSpc>
                <a:spcPct val="150000"/>
              </a:lnSpc>
              <a:spcBef>
                <a:spcPts val="0"/>
              </a:spcBef>
              <a:spcAft>
                <a:spcPts val="0"/>
              </a:spcAft>
              <a:buClr>
                <a:srgbClr val="000000"/>
              </a:buClr>
              <a:buSzPts val="1400"/>
              <a:buFont typeface="Arial" panose="020B0604020202020204" pitchFamily="34" charset="0"/>
              <a:buNone/>
              <a:tabLst/>
              <a:defRPr/>
            </a:pPr>
            <a:r>
              <a:rPr kumimoji="0" lang="vi-VN" sz="1200" b="0" i="0" u="none" strike="noStrike" kern="0" cap="none" spc="0" normalizeH="0" baseline="0" noProof="0">
                <a:ln>
                  <a:noFill/>
                </a:ln>
                <a:solidFill>
                  <a:srgbClr val="000000"/>
                </a:solidFill>
                <a:effectLst/>
                <a:uLnTx/>
                <a:uFillTx/>
                <a:latin typeface="Montserrat" panose="00000500000000000000" pitchFamily="2" charset="0"/>
                <a:ea typeface="MS Gothic" panose="020B0609070205080204" pitchFamily="49" charset="-128"/>
                <a:cs typeface="Times New Roman" panose="02020603050405020304" pitchFamily="18" charset="0"/>
                <a:sym typeface="Arial"/>
              </a:rPr>
              <a:t>Xử lí khoảng trắng không mong muốn </a:t>
            </a:r>
            <a:endParaRPr kumimoji="0" lang="en-US" sz="1200" b="0" i="0" u="none" strike="noStrike" kern="0" cap="none" spc="0" normalizeH="0" baseline="0" noProof="0">
              <a:ln>
                <a:noFill/>
              </a:ln>
              <a:solidFill>
                <a:srgbClr val="000000"/>
              </a:solidFill>
              <a:effectLst/>
              <a:uLnTx/>
              <a:uFillTx/>
              <a:latin typeface="Montserrat" panose="00000500000000000000" pitchFamily="2" charset="0"/>
              <a:ea typeface="MS Gothic" panose="020B0609070205080204" pitchFamily="49" charset="-128"/>
              <a:cs typeface="Times New Roman" panose="02020603050405020304" pitchFamily="18" charset="0"/>
              <a:sym typeface="Arial"/>
            </a:endParaRPr>
          </a:p>
          <a:p>
            <a:pPr marL="0" marR="0" lvl="0" indent="0" algn="just" defTabSz="914400" rtl="0" eaLnBrk="1" fontAlgn="auto" latinLnBrk="0" hangingPunct="1">
              <a:lnSpc>
                <a:spcPct val="150000"/>
              </a:lnSpc>
              <a:spcBef>
                <a:spcPts val="0"/>
              </a:spcBef>
              <a:spcAft>
                <a:spcPts val="600"/>
              </a:spcAft>
              <a:buClr>
                <a:srgbClr val="000000"/>
              </a:buClr>
              <a:buSzTx/>
              <a:buFont typeface="Arial"/>
              <a:buNone/>
              <a:tabLst/>
              <a:defRPr/>
            </a:pPr>
            <a:r>
              <a:rPr lang="en-US" sz="1200" b="0">
                <a:latin typeface="Comfortaa" panose="00000500000000000000" pitchFamily="2" charset="0"/>
                <a:ea typeface="Calibri" panose="020F0502020204030204" pitchFamily="34" charset="0"/>
                <a:cs typeface="Times New Roman" panose="02020603050405020304" pitchFamily="18" charset="0"/>
              </a:rPr>
              <a:t>X</a:t>
            </a:r>
            <a:r>
              <a:rPr kumimoji="0" lang="vi-VN" sz="1200" b="0"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óa khoảng trắng dư thừa </a:t>
            </a:r>
            <a:r>
              <a:rPr kumimoji="0" lang="en-US" sz="1200" b="0"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ở</a:t>
            </a:r>
            <a:r>
              <a:rPr kumimoji="0" lang="vi-VN" sz="1200" b="0"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 hai thuộc tính còn lại là </a:t>
            </a:r>
            <a:r>
              <a:rPr kumimoji="0" lang="vi-VN" sz="1200" b="0" i="0" u="none" strike="noStrike" kern="0" cap="none" spc="0" normalizeH="0" baseline="0" noProof="0">
                <a:ln>
                  <a:noFill/>
                </a:ln>
                <a:solidFill>
                  <a:srgbClr val="000000"/>
                </a:solidFill>
                <a:effectLst/>
                <a:uLnTx/>
                <a:uFillTx/>
                <a:latin typeface="Montserrat" panose="00000500000000000000" pitchFamily="2" charset="0"/>
                <a:ea typeface="Calibri" panose="020F0502020204030204" pitchFamily="34" charset="0"/>
                <a:cs typeface="Times New Roman" panose="02020603050405020304" pitchFamily="18" charset="0"/>
                <a:sym typeface="Arial"/>
              </a:rPr>
              <a:t>khoa</a:t>
            </a:r>
            <a:r>
              <a:rPr kumimoji="0" lang="vi-VN" sz="1200" b="0"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 và </a:t>
            </a:r>
            <a:r>
              <a:rPr kumimoji="0" lang="vi-VN" sz="1200" b="0" i="0" u="none" strike="noStrike" kern="0" cap="none" spc="0" normalizeH="0" baseline="0" noProof="0">
                <a:ln>
                  <a:noFill/>
                </a:ln>
                <a:solidFill>
                  <a:srgbClr val="000000"/>
                </a:solidFill>
                <a:effectLst/>
                <a:uLnTx/>
                <a:uFillTx/>
                <a:latin typeface="Montserrat" panose="00000500000000000000" pitchFamily="2" charset="0"/>
                <a:ea typeface="Calibri" panose="020F0502020204030204" pitchFamily="34" charset="0"/>
                <a:cs typeface="Times New Roman" panose="02020603050405020304" pitchFamily="18" charset="0"/>
                <a:sym typeface="Arial"/>
              </a:rPr>
              <a:t>hedt</a:t>
            </a:r>
            <a:endParaRPr kumimoji="0" lang="en-US" sz="1200" b="0"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endParaRPr>
          </a:p>
          <a:p>
            <a:pPr marL="0" marR="0" lvl="0" indent="0" algn="just" defTabSz="914400" rtl="0" eaLnBrk="1" fontAlgn="auto" latinLnBrk="0" hangingPunct="1">
              <a:lnSpc>
                <a:spcPct val="150000"/>
              </a:lnSpc>
              <a:spcBef>
                <a:spcPts val="0"/>
              </a:spcBef>
              <a:spcAft>
                <a:spcPts val="600"/>
              </a:spcAft>
              <a:buClr>
                <a:srgbClr val="000000"/>
              </a:buClr>
              <a:buSzTx/>
              <a:buFont typeface="Arial"/>
              <a:buNone/>
              <a:tabLst/>
              <a:defRPr/>
            </a:pPr>
            <a:r>
              <a:rPr kumimoji="0" lang="vi-VN" sz="1200" b="0"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VD: ‘</a:t>
            </a:r>
            <a:r>
              <a:rPr kumimoji="0" lang="vi-VN" sz="1200" b="0" i="0" u="none" strike="noStrike" kern="0" cap="none" spc="0" normalizeH="0" baseline="0" noProof="0">
                <a:ln>
                  <a:noFill/>
                </a:ln>
                <a:solidFill>
                  <a:srgbClr val="000000">
                    <a:lumMod val="75000"/>
                    <a:lumOff val="25000"/>
                  </a:srgbClr>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 </a:t>
            </a:r>
            <a:r>
              <a:rPr kumimoji="0" lang="vi-VN" sz="1200" b="0"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CQUI’, ‘ CLC’, ‘</a:t>
            </a:r>
            <a:r>
              <a:rPr kumimoji="0" lang="vi-VN" sz="1200" b="0" i="0" u="none" strike="noStrike" kern="0" cap="none" spc="0" normalizeH="0" baseline="0" noProof="0">
                <a:ln>
                  <a:noFill/>
                </a:ln>
                <a:solidFill>
                  <a:srgbClr val="000000"/>
                </a:solidFill>
                <a:effectLst/>
                <a:highlight>
                  <a:srgbClr val="FF0000"/>
                </a:highlight>
                <a:uLnTx/>
                <a:uFillTx/>
                <a:latin typeface="Comfortaa" panose="00000500000000000000" pitchFamily="2" charset="0"/>
                <a:ea typeface="Calibri" panose="020F0502020204030204" pitchFamily="34" charset="0"/>
                <a:cs typeface="Times New Roman" panose="02020603050405020304" pitchFamily="18" charset="0"/>
                <a:sym typeface="Arial"/>
              </a:rPr>
              <a:t> </a:t>
            </a:r>
            <a:r>
              <a:rPr kumimoji="0" lang="vi-VN" sz="1200" b="0"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CNTT’, ‘</a:t>
            </a:r>
            <a:r>
              <a:rPr kumimoji="0" lang="vi-VN" sz="1200" b="0" i="0" u="none" strike="noStrike" kern="0" cap="none" spc="0" normalizeH="0" baseline="0" noProof="0">
                <a:ln>
                  <a:noFill/>
                </a:ln>
                <a:solidFill>
                  <a:srgbClr val="000000"/>
                </a:solidFill>
                <a:effectLst/>
                <a:highlight>
                  <a:srgbClr val="FF0000"/>
                </a:highlight>
                <a:uLnTx/>
                <a:uFillTx/>
                <a:latin typeface="Comfortaa" panose="00000500000000000000" pitchFamily="2" charset="0"/>
                <a:ea typeface="Calibri" panose="020F0502020204030204" pitchFamily="34" charset="0"/>
                <a:cs typeface="Times New Roman" panose="02020603050405020304" pitchFamily="18" charset="0"/>
                <a:sym typeface="Arial"/>
              </a:rPr>
              <a:t> </a:t>
            </a:r>
            <a:r>
              <a:rPr kumimoji="0" lang="vi-VN" sz="1200" b="0"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HTTT’,</a:t>
            </a:r>
            <a:r>
              <a:rPr kumimoji="0" lang="en-US" sz="1200" b="0"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 </a:t>
            </a:r>
            <a:r>
              <a:rPr kumimoji="0" lang="vi-VN" sz="1200" b="0"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a:t>
            </a:r>
            <a:endParaRPr kumimoji="0" lang="en-US" sz="1200" b="0"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endParaRPr>
          </a:p>
          <a:p>
            <a:pPr marL="0" marR="0" lvl="3" indent="0" algn="l">
              <a:lnSpc>
                <a:spcPct val="150000"/>
              </a:lnSpc>
              <a:spcBef>
                <a:spcPts val="0"/>
              </a:spcBef>
              <a:spcAft>
                <a:spcPts val="0"/>
              </a:spcAft>
              <a:buFont typeface="Arial" panose="020B0604020202020204" pitchFamily="34" charset="0"/>
              <a:buNone/>
            </a:pPr>
            <a:endParaRPr lang="vi-VN"/>
          </a:p>
          <a:p>
            <a:pPr marL="0" marR="0" lvl="3" indent="0" algn="l">
              <a:lnSpc>
                <a:spcPct val="150000"/>
              </a:lnSpc>
              <a:spcBef>
                <a:spcPts val="0"/>
              </a:spcBef>
              <a:spcAft>
                <a:spcPts val="0"/>
              </a:spcAft>
              <a:buFont typeface="Arial" panose="020B0604020202020204" pitchFamily="34" charset="0"/>
              <a:buNone/>
            </a:pPr>
            <a:endParaRPr lang="en-US"/>
          </a:p>
          <a:p>
            <a:pPr marL="0" marR="0" lvl="3" indent="0" algn="l">
              <a:lnSpc>
                <a:spcPct val="150000"/>
              </a:lnSpc>
              <a:spcBef>
                <a:spcPts val="0"/>
              </a:spcBef>
              <a:spcAft>
                <a:spcPts val="0"/>
              </a:spcAft>
              <a:buFont typeface="Arial" panose="020B0604020202020204" pitchFamily="34" charset="0"/>
              <a:buNone/>
            </a:pPr>
            <a:endParaRPr lang="vi-VN"/>
          </a:p>
          <a:p>
            <a:pPr marL="0" marR="0" lvl="3" indent="0" algn="l">
              <a:lnSpc>
                <a:spcPct val="150000"/>
              </a:lnSpc>
              <a:spcBef>
                <a:spcPts val="0"/>
              </a:spcBef>
              <a:spcAft>
                <a:spcPts val="0"/>
              </a:spcAft>
              <a:buFont typeface="Arial" panose="020B0604020202020204" pitchFamily="34" charset="0"/>
              <a:buNone/>
            </a:pPr>
            <a:endParaRPr lang="vi-VN"/>
          </a:p>
          <a:p>
            <a:pPr marL="0" marR="0" lvl="3" indent="0" algn="l">
              <a:lnSpc>
                <a:spcPct val="150000"/>
              </a:lnSpc>
              <a:spcBef>
                <a:spcPts val="0"/>
              </a:spcBef>
              <a:spcAft>
                <a:spcPts val="0"/>
              </a:spcAft>
              <a:buFont typeface="Arial" panose="020B0604020202020204" pitchFamily="34" charset="0"/>
              <a:buNone/>
            </a:pPr>
            <a:endParaRPr lang="vi-VN"/>
          </a:p>
          <a:p>
            <a:pPr marL="0" marR="0" lvl="3" indent="0" algn="l">
              <a:lnSpc>
                <a:spcPct val="150000"/>
              </a:lnSpc>
              <a:spcBef>
                <a:spcPts val="0"/>
              </a:spcBef>
              <a:spcAft>
                <a:spcPts val="0"/>
              </a:spcAft>
              <a:buFont typeface="Arial" panose="020B0604020202020204" pitchFamily="34" charset="0"/>
              <a:buNone/>
            </a:pPr>
            <a:endParaRPr lang="vi-VN"/>
          </a:p>
          <a:p>
            <a:pPr marL="0" marR="0" lvl="3" indent="0" algn="l">
              <a:lnSpc>
                <a:spcPct val="150000"/>
              </a:lnSpc>
              <a:spcBef>
                <a:spcPts val="0"/>
              </a:spcBef>
              <a:spcAft>
                <a:spcPts val="0"/>
              </a:spcAft>
              <a:buFont typeface="Arial" panose="020B0604020202020204" pitchFamily="34" charset="0"/>
              <a:buNone/>
            </a:pPr>
            <a:endParaRPr lang="vi-VN"/>
          </a:p>
          <a:p>
            <a:pPr marL="0" marR="0" lvl="3" indent="0" algn="l">
              <a:lnSpc>
                <a:spcPct val="150000"/>
              </a:lnSpc>
              <a:spcBef>
                <a:spcPts val="0"/>
              </a:spcBef>
              <a:spcAft>
                <a:spcPts val="0"/>
              </a:spcAft>
              <a:buFont typeface="Arial" panose="020B0604020202020204" pitchFamily="34" charset="0"/>
              <a:buNone/>
            </a:pPr>
            <a:endParaRPr lang="vi-VN"/>
          </a:p>
          <a:p>
            <a:pPr marL="0" marR="0" lvl="3" indent="0" algn="l">
              <a:lnSpc>
                <a:spcPct val="150000"/>
              </a:lnSpc>
              <a:spcBef>
                <a:spcPts val="0"/>
              </a:spcBef>
              <a:spcAft>
                <a:spcPts val="0"/>
              </a:spcAft>
              <a:buFont typeface="Arial" panose="020B0604020202020204" pitchFamily="34" charset="0"/>
              <a:buNone/>
            </a:pPr>
            <a:endParaRPr lang="vi-VN"/>
          </a:p>
          <a:p>
            <a:pPr marL="0" marR="0" lvl="3" indent="0" algn="l">
              <a:lnSpc>
                <a:spcPct val="150000"/>
              </a:lnSpc>
              <a:spcBef>
                <a:spcPts val="0"/>
              </a:spcBef>
              <a:spcAft>
                <a:spcPts val="0"/>
              </a:spcAft>
              <a:buFont typeface="Arial" panose="020B0604020202020204" pitchFamily="34" charset="0"/>
              <a:buNone/>
            </a:pPr>
            <a:endParaRPr lang="vi-VN"/>
          </a:p>
          <a:p>
            <a:pPr marL="0" marR="0" lvl="3" indent="0" algn="l">
              <a:lnSpc>
                <a:spcPct val="150000"/>
              </a:lnSpc>
              <a:spcBef>
                <a:spcPts val="0"/>
              </a:spcBef>
              <a:spcAft>
                <a:spcPts val="0"/>
              </a:spcAft>
              <a:buFont typeface="Arial" panose="020B0604020202020204" pitchFamily="34" charset="0"/>
              <a:buNone/>
            </a:pPr>
            <a:endParaRPr lang="en-US"/>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8625843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lvl="2" indent="-342900">
              <a:lnSpc>
                <a:spcPct val="150000"/>
              </a:lnSpc>
              <a:spcBef>
                <a:spcPts val="600"/>
              </a:spcBef>
              <a:spcAft>
                <a:spcPts val="600"/>
              </a:spcAft>
              <a:buFont typeface="+mj-lt"/>
              <a:buAutoNum type="arabicPeriod" startAt="2"/>
            </a:pPr>
            <a:r>
              <a:rPr lang="vi-VN" sz="1800" b="1">
                <a:solidFill>
                  <a:schemeClr val="tx1"/>
                </a:solidFill>
                <a:effectLst/>
                <a:latin typeface="Montserrat" panose="00000500000000000000" pitchFamily="2" charset="0"/>
                <a:ea typeface="MS Gothic" panose="020B0609070205080204" pitchFamily="49" charset="-128"/>
                <a:cs typeface="Mongolian Baiti" panose="03000500000000000000" pitchFamily="66" charset="0"/>
              </a:rPr>
              <a:t>Mã hóa OneHotVector cho các thuộc tính khoa, hệ đào tạo</a:t>
            </a:r>
            <a:r>
              <a:rPr lang="en-US" sz="1800" b="1">
                <a:solidFill>
                  <a:schemeClr val="tx1"/>
                </a:solidFill>
                <a:effectLst/>
                <a:latin typeface="Montserrat" panose="00000500000000000000" pitchFamily="2" charset="0"/>
                <a:ea typeface="MS Gothic" panose="020B0609070205080204" pitchFamily="49" charset="-128"/>
                <a:cs typeface="Mongolian Baiti" panose="03000500000000000000" pitchFamily="66" charset="0"/>
              </a:rPr>
              <a:t> </a:t>
            </a:r>
          </a:p>
          <a:p>
            <a:pPr marL="0" marR="0" lvl="2" indent="0" algn="l" defTabSz="914400" rtl="0" eaLnBrk="1" fontAlgn="auto" latinLnBrk="0" hangingPunct="1">
              <a:lnSpc>
                <a:spcPct val="150000"/>
              </a:lnSpc>
              <a:spcBef>
                <a:spcPts val="600"/>
              </a:spcBef>
              <a:spcAft>
                <a:spcPts val="600"/>
              </a:spcAft>
              <a:buClr>
                <a:srgbClr val="000000"/>
              </a:buClr>
              <a:buSzPts val="1400"/>
              <a:buFont typeface="+mj-lt"/>
              <a:buNone/>
              <a:tabLst/>
              <a:defRPr/>
            </a:pPr>
            <a:r>
              <a:rPr lang="en-US" sz="1800" b="1">
                <a:solidFill>
                  <a:srgbClr val="FF0000"/>
                </a:solidFill>
                <a:latin typeface="Comfortaa" panose="00000500000000000000" pitchFamily="2" charset="0"/>
                <a:ea typeface="Calibri" panose="020F0502020204030204" pitchFamily="34" charset="0"/>
                <a:cs typeface="Times New Roman" panose="02020603050405020304" pitchFamily="18" charset="0"/>
              </a:rPr>
              <a:t>K</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hông thể huấn luyện </a:t>
            </a:r>
            <a:r>
              <a:rPr lang="vi-VN" sz="1800">
                <a:effectLst/>
                <a:latin typeface="Comfortaa" panose="00000500000000000000" pitchFamily="2" charset="0"/>
                <a:ea typeface="Calibri" panose="020F0502020204030204" pitchFamily="34" charset="0"/>
                <a:cs typeface="Times New Roman" panose="02020603050405020304" pitchFamily="18" charset="0"/>
              </a:rPr>
              <a:t>mô hình nếu </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để giá trị ở dạng chuỗi</a:t>
            </a:r>
            <a:r>
              <a:rPr lang="vi-VN" sz="1800">
                <a:effectLst/>
                <a:latin typeface="Comfortaa" panose="00000500000000000000" pitchFamily="2" charset="0"/>
                <a:ea typeface="Calibri" panose="020F0502020204030204" pitchFamily="34" charset="0"/>
                <a:cs typeface="Times New Roman" panose="02020603050405020304" pitchFamily="18" charset="0"/>
              </a:rPr>
              <a:t>. Do đó, phải </a:t>
            </a:r>
            <a:r>
              <a:rPr lang="vi-VN" sz="1800" b="1">
                <a:solidFill>
                  <a:srgbClr val="008000"/>
                </a:solidFill>
                <a:effectLst/>
                <a:latin typeface="Comfortaa" panose="00000500000000000000" pitchFamily="2" charset="0"/>
                <a:ea typeface="Calibri" panose="020F0502020204030204" pitchFamily="34" charset="0"/>
                <a:cs typeface="Times New Roman" panose="02020603050405020304" pitchFamily="18" charset="0"/>
              </a:rPr>
              <a:t>mã hóa các giá trị </a:t>
            </a:r>
            <a:r>
              <a:rPr lang="vi-VN" sz="1800">
                <a:effectLst/>
                <a:latin typeface="Comfortaa" panose="00000500000000000000" pitchFamily="2" charset="0"/>
                <a:ea typeface="Calibri" panose="020F0502020204030204" pitchFamily="34" charset="0"/>
                <a:cs typeface="Times New Roman" panose="02020603050405020304" pitchFamily="18" charset="0"/>
              </a:rPr>
              <a:t>này sang </a:t>
            </a:r>
            <a:r>
              <a:rPr lang="vi-VN" sz="1800" b="1">
                <a:solidFill>
                  <a:srgbClr val="008000"/>
                </a:solidFill>
                <a:effectLst/>
                <a:latin typeface="Comfortaa" panose="00000500000000000000" pitchFamily="2" charset="0"/>
                <a:ea typeface="Calibri" panose="020F0502020204030204" pitchFamily="34" charset="0"/>
                <a:cs typeface="Times New Roman" panose="02020603050405020304" pitchFamily="18" charset="0"/>
              </a:rPr>
              <a:t>giá trị số </a:t>
            </a:r>
            <a:r>
              <a:rPr lang="vi-VN" sz="1800">
                <a:effectLst/>
                <a:latin typeface="Comfortaa" panose="00000500000000000000" pitchFamily="2" charset="0"/>
                <a:ea typeface="Calibri" panose="020F0502020204030204" pitchFamily="34" charset="0"/>
                <a:cs typeface="Times New Roman" panose="02020603050405020304" pitchFamily="18" charset="0"/>
              </a:rPr>
              <a:t>bằng </a:t>
            </a:r>
            <a:r>
              <a:rPr lang="vi-VN" sz="1800" b="1">
                <a:solidFill>
                  <a:srgbClr val="CF6402"/>
                </a:solidFill>
                <a:effectLst/>
                <a:latin typeface="Comfortaa" panose="00000500000000000000" pitchFamily="2" charset="0"/>
                <a:ea typeface="Calibri" panose="020F0502020204030204" pitchFamily="34" charset="0"/>
                <a:cs typeface="Times New Roman" panose="02020603050405020304" pitchFamily="18" charset="0"/>
              </a:rPr>
              <a:t>OneHotVector</a:t>
            </a:r>
            <a:r>
              <a:rPr lang="vi-VN" sz="1800">
                <a:solidFill>
                  <a:srgbClr val="CF6402"/>
                </a:solidFill>
                <a:effectLst/>
                <a:latin typeface="Comfortaa" panose="00000500000000000000" pitchFamily="2" charset="0"/>
                <a:ea typeface="Calibri" panose="020F0502020204030204" pitchFamily="34" charset="0"/>
                <a:cs typeface="Times New Roman" panose="02020603050405020304" pitchFamily="18" charset="0"/>
              </a:rPr>
              <a:t>.</a:t>
            </a:r>
            <a:r>
              <a:rPr lang="vi-VN" sz="1800">
                <a:effectLst/>
                <a:latin typeface="Comfortaa" panose="00000500000000000000" pitchFamily="2" charset="0"/>
                <a:ea typeface="Calibri" panose="020F0502020204030204" pitchFamily="34" charset="0"/>
                <a:cs typeface="Times New Roman" panose="02020603050405020304" pitchFamily="18" charset="0"/>
              </a:rPr>
              <a:t> Có thể đơn giản hóa bằng việc sử dụng hàm </a:t>
            </a:r>
            <a:r>
              <a:rPr lang="vi-VN" sz="1800" b="1">
                <a:solidFill>
                  <a:srgbClr val="CF6402"/>
                </a:solidFill>
                <a:effectLst/>
                <a:latin typeface="Comfortaa" panose="00000500000000000000" pitchFamily="2" charset="0"/>
                <a:ea typeface="Calibri" panose="020F0502020204030204" pitchFamily="34" charset="0"/>
                <a:cs typeface="Times New Roman" panose="02020603050405020304" pitchFamily="18" charset="0"/>
              </a:rPr>
              <a:t>get_dummies </a:t>
            </a:r>
            <a:r>
              <a:rPr lang="vi-VN" sz="1800">
                <a:effectLst/>
                <a:latin typeface="Comfortaa" panose="00000500000000000000" pitchFamily="2" charset="0"/>
                <a:ea typeface="Calibri" panose="020F0502020204030204" pitchFamily="34" charset="0"/>
                <a:cs typeface="Times New Roman" panose="02020603050405020304" pitchFamily="18" charset="0"/>
              </a:rPr>
              <a:t>của thư viện pandas đã hỗ trợ sẵn.</a:t>
            </a:r>
            <a:endParaRPr lang="en-US" sz="1800">
              <a:effectLst/>
              <a:latin typeface="Comfortaa" panose="00000500000000000000" pitchFamily="2" charset="0"/>
              <a:ea typeface="Calibri" panose="020F0502020204030204" pitchFamily="34" charset="0"/>
              <a:cs typeface="Times New Roman" panose="02020603050405020304" pitchFamily="18" charset="0"/>
            </a:endParaRPr>
          </a:p>
          <a:p>
            <a:pPr marL="0" marR="0" lvl="2" indent="0">
              <a:lnSpc>
                <a:spcPct val="150000"/>
              </a:lnSpc>
              <a:spcBef>
                <a:spcPts val="600"/>
              </a:spcBef>
              <a:spcAft>
                <a:spcPts val="600"/>
              </a:spcAft>
              <a:buFont typeface="+mj-lt"/>
              <a:buNone/>
            </a:pPr>
            <a:endParaRPr lang="en-US" sz="1800" b="1">
              <a:solidFill>
                <a:schemeClr val="tx1"/>
              </a:solidFill>
              <a:effectLst/>
              <a:latin typeface="Montserrat" panose="00000500000000000000" pitchFamily="2" charset="0"/>
              <a:ea typeface="MS Gothic" panose="020B0609070205080204" pitchFamily="49" charset="-128"/>
              <a:cs typeface="Mongolian Baiti" panose="03000500000000000000" pitchFamily="66" charset="0"/>
            </a:endParaRP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781378890"/>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gn="just">
              <a:lnSpc>
                <a:spcPct val="150000"/>
              </a:lnSpc>
              <a:spcBef>
                <a:spcPts val="0"/>
              </a:spcBef>
              <a:spcAft>
                <a:spcPts val="600"/>
              </a:spcAft>
            </a:pPr>
            <a:r>
              <a:rPr lang="vi-VN" sz="1800">
                <a:effectLst/>
                <a:latin typeface="Comfortaa" panose="00000500000000000000" pitchFamily="2" charset="0"/>
                <a:ea typeface="Calibri" panose="020F0502020204030204" pitchFamily="34" charset="0"/>
                <a:cs typeface="Times New Roman" panose="02020603050405020304" pitchFamily="18" charset="0"/>
              </a:rPr>
              <a:t>Dữ liệu được tổ chức theo kiểu dữ liệu là dict vào file json có:</a:t>
            </a:r>
            <a:endParaRPr lang="en-US" sz="1800">
              <a:effectLst/>
              <a:latin typeface="Comfortaa" panose="00000500000000000000" pitchFamily="2" charset="0"/>
              <a:ea typeface="Calibri" panose="020F0502020204030204" pitchFamily="34" charset="0"/>
              <a:cs typeface="Times New Roman" panose="02020603050405020304" pitchFamily="18" charset="0"/>
            </a:endParaRPr>
          </a:p>
          <a:p>
            <a:pPr marR="0" lvl="0" algn="just">
              <a:lnSpc>
                <a:spcPct val="150000"/>
              </a:lnSpc>
              <a:spcBef>
                <a:spcPts val="0"/>
              </a:spcBef>
              <a:spcAft>
                <a:spcPts val="0"/>
              </a:spcAft>
            </a:pPr>
            <a:r>
              <a:rPr lang="vi-VN" sz="1800" b="1">
                <a:solidFill>
                  <a:srgbClr val="365F91"/>
                </a:solidFill>
                <a:effectLst/>
                <a:latin typeface="Montserrat" panose="00000500000000000000" pitchFamily="2" charset="0"/>
                <a:ea typeface="Times New Roman" panose="02020603050405020304" pitchFamily="18" charset="0"/>
              </a:rPr>
              <a:t>key</a:t>
            </a:r>
            <a:r>
              <a:rPr lang="vi-VN" sz="1800">
                <a:effectLst/>
                <a:latin typeface="Comfortaa" panose="00000500000000000000" pitchFamily="2" charset="0"/>
                <a:ea typeface="Times New Roman" panose="02020603050405020304" pitchFamily="18" charset="0"/>
              </a:rPr>
              <a:t> là </a:t>
            </a:r>
            <a:r>
              <a:rPr lang="vi-VN" sz="1800" b="1">
                <a:solidFill>
                  <a:srgbClr val="008000"/>
                </a:solidFill>
                <a:effectLst/>
                <a:latin typeface="Comfortaa" panose="00000500000000000000" pitchFamily="2" charset="0"/>
                <a:ea typeface="Times New Roman" panose="02020603050405020304" pitchFamily="18" charset="0"/>
              </a:rPr>
              <a:t>mã số sinh viên</a:t>
            </a:r>
            <a:endParaRPr lang="en-US" sz="1800" b="1">
              <a:solidFill>
                <a:srgbClr val="008000"/>
              </a:solidFill>
              <a:effectLst/>
              <a:latin typeface="Comfortaa" panose="00000500000000000000" pitchFamily="2" charset="0"/>
              <a:ea typeface="Times New Roman" panose="02020603050405020304" pitchFamily="18" charset="0"/>
            </a:endParaRPr>
          </a:p>
          <a:p>
            <a:pPr marR="0" lvl="0" algn="just">
              <a:lnSpc>
                <a:spcPct val="150000"/>
              </a:lnSpc>
              <a:spcBef>
                <a:spcPts val="0"/>
              </a:spcBef>
              <a:spcAft>
                <a:spcPts val="0"/>
              </a:spcAft>
            </a:pPr>
            <a:r>
              <a:rPr lang="vi-VN" sz="1800" b="1">
                <a:solidFill>
                  <a:srgbClr val="365F91"/>
                </a:solidFill>
                <a:effectLst/>
                <a:latin typeface="Montserrat" panose="00000500000000000000" pitchFamily="2" charset="0"/>
                <a:ea typeface="Times New Roman" panose="02020603050405020304" pitchFamily="18" charset="0"/>
              </a:rPr>
              <a:t>value</a:t>
            </a:r>
            <a:r>
              <a:rPr lang="vi-VN" sz="1800">
                <a:effectLst/>
                <a:latin typeface="Comfortaa" panose="00000500000000000000" pitchFamily="2" charset="0"/>
                <a:ea typeface="Times New Roman" panose="02020603050405020304" pitchFamily="18" charset="0"/>
              </a:rPr>
              <a:t> được biểu diễn dưới dạng mảng hai chiều như sau:</a:t>
            </a:r>
            <a:endParaRPr lang="en-US" sz="1800">
              <a:effectLst/>
              <a:latin typeface="Comfortaa" panose="00000500000000000000" pitchFamily="2"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b="1">
                <a:solidFill>
                  <a:srgbClr val="365F91"/>
                </a:solidFill>
                <a:effectLst/>
                <a:latin typeface="Montserrat" panose="00000500000000000000" pitchFamily="2" charset="0"/>
                <a:ea typeface="Calibri" panose="020F0502020204030204" pitchFamily="34" charset="0"/>
              </a:rPr>
              <a:t>Dòng đầu tiên chứa thông tin sinh viên bao gồm</a:t>
            </a:r>
            <a:r>
              <a:rPr lang="en-US" sz="1800">
                <a:effectLst/>
                <a:latin typeface="Comfortaa" panose="00000500000000000000" pitchFamily="2" charset="0"/>
                <a:ea typeface="Calibri" panose="020F0502020204030204" pitchFamily="34" charset="0"/>
              </a:rPr>
              <a:t>: gioitinh, diemcong, khoa_CNPM, khoa_HTTT, khoa_KHMT, khoa_KTMT, khoa_KTTT, khoa_MMT&amp;TT, hedt_CLC, hedt_CNTN, hedt_CQUI, hedt_CTTT, hedt_KSTN.</a:t>
            </a:r>
          </a:p>
          <a:p>
            <a:pPr marL="342900" marR="0" lvl="0" indent="-342900" algn="just">
              <a:lnSpc>
                <a:spcPct val="150000"/>
              </a:lnSpc>
              <a:spcBef>
                <a:spcPts val="0"/>
              </a:spcBef>
              <a:spcAft>
                <a:spcPts val="0"/>
              </a:spcAft>
              <a:buFont typeface="Symbol" panose="05050102010706020507" pitchFamily="18" charset="2"/>
              <a:buChar char=""/>
            </a:pPr>
            <a:r>
              <a:rPr lang="vi-VN" sz="1800" b="1">
                <a:solidFill>
                  <a:srgbClr val="365F91"/>
                </a:solidFill>
                <a:effectLst/>
                <a:latin typeface="Montserrat" panose="00000500000000000000" pitchFamily="2" charset="0"/>
                <a:ea typeface="Calibri" panose="020F0502020204030204" pitchFamily="34" charset="0"/>
              </a:rPr>
              <a:t>Những dòng tiếp theo là kết quả học tập của sinh viên theo từng kì</a:t>
            </a:r>
            <a:r>
              <a:rPr lang="vi-VN" sz="1800" b="1">
                <a:effectLst/>
                <a:latin typeface="Montserrat" panose="00000500000000000000" pitchFamily="2" charset="0"/>
                <a:ea typeface="Calibri" panose="020F0502020204030204" pitchFamily="34" charset="0"/>
              </a:rPr>
              <a:t>. </a:t>
            </a:r>
            <a:r>
              <a:rPr lang="vi-VN" sz="1800">
                <a:effectLst/>
                <a:latin typeface="Comfortaa" panose="00000500000000000000" pitchFamily="2" charset="0"/>
                <a:ea typeface="Calibri" panose="020F0502020204030204" pitchFamily="34" charset="0"/>
              </a:rPr>
              <a:t>Mỗi dòng tương ứng với một kì được chuẩn hóa bằng minmax_scaler.</a:t>
            </a:r>
            <a:endParaRPr lang="en-US" sz="1800">
              <a:effectLst/>
              <a:latin typeface="Comfortaa" panose="00000500000000000000" pitchFamily="2" charset="0"/>
              <a:ea typeface="Calibri" panose="020F0502020204030204" pitchFamily="34" charset="0"/>
            </a:endParaRP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520699"/>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gn="just">
              <a:lnSpc>
                <a:spcPct val="150000"/>
              </a:lnSpc>
              <a:spcBef>
                <a:spcPts val="0"/>
              </a:spcBef>
              <a:spcAft>
                <a:spcPts val="600"/>
              </a:spcAft>
            </a:pPr>
            <a:r>
              <a:rPr lang="vi-VN" sz="1800" b="1">
                <a:effectLst/>
                <a:latin typeface="Comfortaa" panose="00000500000000000000" pitchFamily="2" charset="0"/>
                <a:ea typeface="Calibri" panose="020F0502020204030204" pitchFamily="34" charset="0"/>
                <a:cs typeface="Times New Roman" panose="02020603050405020304" pitchFamily="18" charset="0"/>
              </a:rPr>
              <a:t>Nhóm sử dụng dữ liệu từ các sinh viên khóa </a:t>
            </a:r>
            <a:r>
              <a:rPr lang="vi-VN" sz="1800" b="1">
                <a:solidFill>
                  <a:srgbClr val="008000"/>
                </a:solidFill>
                <a:effectLst/>
                <a:latin typeface="Comfortaa" panose="00000500000000000000" pitchFamily="2" charset="0"/>
                <a:ea typeface="Calibri" panose="020F0502020204030204" pitchFamily="34" charset="0"/>
                <a:cs typeface="Times New Roman" panose="02020603050405020304" pitchFamily="18" charset="0"/>
              </a:rPr>
              <a:t>2018, 2019 </a:t>
            </a:r>
            <a:r>
              <a:rPr lang="vi-VN" sz="1800" b="1">
                <a:effectLst/>
                <a:latin typeface="Comfortaa" panose="00000500000000000000" pitchFamily="2" charset="0"/>
                <a:ea typeface="Calibri" panose="020F0502020204030204" pitchFamily="34" charset="0"/>
                <a:cs typeface="Times New Roman" panose="02020603050405020304" pitchFamily="18" charset="0"/>
              </a:rPr>
              <a:t>làm </a:t>
            </a:r>
            <a:r>
              <a:rPr lang="vi-VN" sz="1800" b="1">
                <a:solidFill>
                  <a:srgbClr val="008000"/>
                </a:solidFill>
                <a:effectLst/>
                <a:latin typeface="Comfortaa" panose="00000500000000000000" pitchFamily="2" charset="0"/>
                <a:ea typeface="Calibri" panose="020F0502020204030204" pitchFamily="34" charset="0"/>
                <a:cs typeface="Times New Roman" panose="02020603050405020304" pitchFamily="18" charset="0"/>
              </a:rPr>
              <a:t>dữ liệu test</a:t>
            </a:r>
            <a:r>
              <a:rPr lang="vi-VN" sz="1800" b="1">
                <a:effectLst/>
                <a:latin typeface="Comfortaa" panose="00000500000000000000" pitchFamily="2" charset="0"/>
                <a:ea typeface="Calibri" panose="020F0502020204030204" pitchFamily="34" charset="0"/>
                <a:cs typeface="Times New Roman" panose="02020603050405020304" pitchFamily="18" charset="0"/>
              </a:rPr>
              <a:t>. Điều này có những lí do sau:</a:t>
            </a:r>
            <a:endParaRPr lang="en-US" sz="1800" b="1">
              <a:effectLst/>
              <a:latin typeface="Comfortaa" panose="00000500000000000000" pitchFamily="2"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1800">
                <a:effectLst/>
                <a:latin typeface="Comfortaa" panose="00000500000000000000" pitchFamily="2" charset="0"/>
                <a:ea typeface="Times New Roman" panose="02020603050405020304" pitchFamily="18" charset="0"/>
              </a:rPr>
              <a:t>Dữ liệu điểm sau khi </a:t>
            </a:r>
            <a:r>
              <a:rPr lang="vi-VN" sz="1800" b="1">
                <a:solidFill>
                  <a:srgbClr val="FF0000"/>
                </a:solidFill>
                <a:effectLst/>
                <a:latin typeface="Comfortaa" panose="00000500000000000000" pitchFamily="2" charset="0"/>
                <a:ea typeface="Times New Roman" panose="02020603050405020304" pitchFamily="18" charset="0"/>
              </a:rPr>
              <a:t>merge</a:t>
            </a:r>
            <a:r>
              <a:rPr lang="vi-VN" sz="1800">
                <a:effectLst/>
                <a:latin typeface="Comfortaa" panose="00000500000000000000" pitchFamily="2" charset="0"/>
                <a:ea typeface="Times New Roman" panose="02020603050405020304" pitchFamily="18" charset="0"/>
              </a:rPr>
              <a:t> với file </a:t>
            </a:r>
            <a:r>
              <a:rPr lang="vi-VN" sz="1800" b="1">
                <a:solidFill>
                  <a:srgbClr val="FF0000"/>
                </a:solidFill>
                <a:effectLst/>
                <a:latin typeface="Comfortaa" panose="00000500000000000000" pitchFamily="2" charset="0"/>
                <a:ea typeface="Times New Roman" panose="02020603050405020304" pitchFamily="18" charset="0"/>
              </a:rPr>
              <a:t>01.sinhvien.xlsx </a:t>
            </a:r>
            <a:r>
              <a:rPr lang="vi-VN" sz="1800">
                <a:effectLst/>
                <a:latin typeface="Comfortaa" panose="00000500000000000000" pitchFamily="2" charset="0"/>
                <a:ea typeface="Times New Roman" panose="02020603050405020304" pitchFamily="18" charset="0"/>
              </a:rPr>
              <a:t>thì các sinh viên khóa </a:t>
            </a:r>
            <a:r>
              <a:rPr lang="vi-VN" sz="1800" b="1">
                <a:solidFill>
                  <a:srgbClr val="FF0000"/>
                </a:solidFill>
                <a:effectLst/>
                <a:latin typeface="Comfortaa" panose="00000500000000000000" pitchFamily="2" charset="0"/>
                <a:ea typeface="Times New Roman" panose="02020603050405020304" pitchFamily="18" charset="0"/>
              </a:rPr>
              <a:t>2020, 2021</a:t>
            </a:r>
            <a:r>
              <a:rPr lang="vi-VN" sz="1800">
                <a:effectLst/>
                <a:latin typeface="Comfortaa" panose="00000500000000000000" pitchFamily="2" charset="0"/>
                <a:ea typeface="Times New Roman" panose="02020603050405020304" pitchFamily="18" charset="0"/>
              </a:rPr>
              <a:t> tuy </a:t>
            </a:r>
            <a:r>
              <a:rPr lang="vi-VN" sz="1800" b="1">
                <a:solidFill>
                  <a:srgbClr val="008000"/>
                </a:solidFill>
                <a:effectLst/>
                <a:latin typeface="Comfortaa" panose="00000500000000000000" pitchFamily="2" charset="0"/>
                <a:ea typeface="Times New Roman" panose="02020603050405020304" pitchFamily="18" charset="0"/>
              </a:rPr>
              <a:t>có điểm học tập </a:t>
            </a:r>
            <a:r>
              <a:rPr lang="vi-VN" sz="1800">
                <a:effectLst/>
                <a:latin typeface="Comfortaa" panose="00000500000000000000" pitchFamily="2" charset="0"/>
                <a:ea typeface="Times New Roman" panose="02020603050405020304" pitchFamily="18" charset="0"/>
              </a:rPr>
              <a:t>nhưng</a:t>
            </a:r>
            <a:r>
              <a:rPr lang="vi-VN" sz="1800">
                <a:solidFill>
                  <a:schemeClr val="tx1"/>
                </a:solidFill>
                <a:effectLst/>
                <a:latin typeface="Comfortaa" panose="00000500000000000000" pitchFamily="2" charset="0"/>
                <a:ea typeface="Times New Roman" panose="02020603050405020304" pitchFamily="18" charset="0"/>
              </a:rPr>
              <a:t> lại </a:t>
            </a:r>
            <a:r>
              <a:rPr lang="vi-VN" sz="1800" b="1">
                <a:solidFill>
                  <a:srgbClr val="FF0000"/>
                </a:solidFill>
                <a:effectLst/>
                <a:latin typeface="Comfortaa" panose="00000500000000000000" pitchFamily="2" charset="0"/>
                <a:ea typeface="Times New Roman" panose="02020603050405020304" pitchFamily="18" charset="0"/>
              </a:rPr>
              <a:t>không có thông tin, lý lịch</a:t>
            </a:r>
            <a:r>
              <a:rPr lang="vi-VN" sz="1800">
                <a:effectLst/>
                <a:latin typeface="Comfortaa" panose="00000500000000000000" pitchFamily="2" charset="0"/>
                <a:ea typeface="Times New Roman" panose="02020603050405020304" pitchFamily="18" charset="0"/>
              </a:rPr>
              <a:t>.</a:t>
            </a:r>
            <a:endParaRPr lang="en-US" sz="1800">
              <a:effectLst/>
              <a:latin typeface="Comfortaa" panose="00000500000000000000" pitchFamily="2" charset="0"/>
              <a:ea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1800">
                <a:effectLst/>
                <a:latin typeface="Comfortaa" panose="00000500000000000000" pitchFamily="2" charset="0"/>
                <a:ea typeface="Times New Roman" panose="02020603050405020304" pitchFamily="18" charset="0"/>
              </a:rPr>
              <a:t>Bài toán tập trung vào việc dự đoán điểm của các sinh viên đến sau, do đó buộc phải sử dụng các sinh viên ở khóa trước đó để làm dữ liệu huấn luyện.</a:t>
            </a:r>
            <a:endParaRPr lang="en-US" sz="1800">
              <a:effectLst/>
              <a:latin typeface="Comfortaa" panose="00000500000000000000" pitchFamily="2" charset="0"/>
              <a:ea typeface="Times New Roman" panose="02020603050405020304" pitchFamily="18" charset="0"/>
            </a:endParaRPr>
          </a:p>
          <a:p>
            <a:pPr marL="342900" marR="0" lvl="0" indent="-342900" algn="just" defTabSz="914400" rtl="0" eaLnBrk="1" fontAlgn="auto" latinLnBrk="0" hangingPunct="1">
              <a:lnSpc>
                <a:spcPct val="150000"/>
              </a:lnSpc>
              <a:spcBef>
                <a:spcPts val="0"/>
              </a:spcBef>
              <a:spcAft>
                <a:spcPts val="0"/>
              </a:spcAft>
              <a:buClr>
                <a:srgbClr val="000000"/>
              </a:buClr>
              <a:buSzPts val="1400"/>
              <a:buFont typeface="Times New Roman" panose="02020603050405020304" pitchFamily="18" charset="0"/>
              <a:buChar char="-"/>
              <a:tabLst/>
              <a:defRPr/>
            </a:pPr>
            <a:r>
              <a:rPr lang="en-US" sz="1800">
                <a:effectLst/>
                <a:latin typeface="Montserrat" panose="00000500000000000000" pitchFamily="2" charset="0"/>
                <a:ea typeface="Calibri" panose="020F0502020204030204" pitchFamily="34" charset="0"/>
                <a:cs typeface="Times New Roman" panose="02020603050405020304" pitchFamily="18" charset="0"/>
              </a:rPr>
              <a:t>Sau khi chia dữ liệu theo khóa, ta thu được kích thước của </a:t>
            </a:r>
            <a:r>
              <a:rPr lang="en-US" sz="1800" b="1">
                <a:solidFill>
                  <a:srgbClr val="008000"/>
                </a:solidFill>
                <a:effectLst/>
                <a:latin typeface="Montserrat" panose="00000500000000000000" pitchFamily="2" charset="0"/>
                <a:ea typeface="Calibri" panose="020F0502020204030204" pitchFamily="34" charset="0"/>
                <a:cs typeface="Times New Roman" panose="02020603050405020304" pitchFamily="18" charset="0"/>
              </a:rPr>
              <a:t>tập train có 5108 sinh viên </a:t>
            </a:r>
            <a:r>
              <a:rPr lang="en-US" sz="1800">
                <a:effectLst/>
                <a:latin typeface="Montserrat" panose="00000500000000000000" pitchFamily="2" charset="0"/>
                <a:ea typeface="Calibri" panose="020F0502020204030204" pitchFamily="34" charset="0"/>
                <a:cs typeface="Times New Roman" panose="02020603050405020304" pitchFamily="18" charset="0"/>
              </a:rPr>
              <a:t>và </a:t>
            </a:r>
            <a:r>
              <a:rPr lang="en-US" sz="1800" b="1">
                <a:solidFill>
                  <a:srgbClr val="008000"/>
                </a:solidFill>
                <a:effectLst/>
                <a:latin typeface="Montserrat" panose="00000500000000000000" pitchFamily="2" charset="0"/>
                <a:ea typeface="Calibri" panose="020F0502020204030204" pitchFamily="34" charset="0"/>
                <a:cs typeface="Times New Roman" panose="02020603050405020304" pitchFamily="18" charset="0"/>
              </a:rPr>
              <a:t>tập test 3121 sinh viên</a:t>
            </a:r>
            <a:endParaRPr lang="en-US" sz="1800" b="1">
              <a:solidFill>
                <a:srgbClr val="008000"/>
              </a:solidFill>
              <a:effectLst/>
              <a:latin typeface="Montserrat" panose="00000500000000000000" pitchFamily="2" charset="0"/>
              <a:ea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pPr>
            <a:endParaRPr lang="en-US" sz="1800">
              <a:effectLst/>
              <a:latin typeface="Comfortaa" panose="00000500000000000000" pitchFamily="2" charset="0"/>
              <a:ea typeface="Times New Roman" panose="02020603050405020304" pitchFamily="18" charset="0"/>
            </a:endParaRP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119710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0f0646c8f7_0_2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g20f0646c8f7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55655336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R="0" lvl="0" algn="just">
              <a:lnSpc>
                <a:spcPct val="150000"/>
              </a:lnSpc>
              <a:spcBef>
                <a:spcPts val="600"/>
              </a:spcBef>
              <a:spcAft>
                <a:spcPts val="600"/>
              </a:spcAft>
            </a:pPr>
            <a:r>
              <a:rPr lang="en-US" sz="1800" b="1">
                <a:effectLst/>
                <a:latin typeface="Comfortaa" panose="00000500000000000000" pitchFamily="2" charset="0"/>
                <a:ea typeface="Calibri" panose="020F0502020204030204" pitchFamily="34" charset="0"/>
                <a:cs typeface="Times New Roman" panose="02020603050405020304" pitchFamily="18" charset="0"/>
              </a:rPr>
              <a:t>Là một phương pháp </a:t>
            </a:r>
            <a:r>
              <a:rPr lang="en-US" sz="1800" b="1">
                <a:solidFill>
                  <a:srgbClr val="003300"/>
                </a:solidFill>
                <a:effectLst/>
                <a:latin typeface="Comfortaa" panose="00000500000000000000" pitchFamily="2" charset="0"/>
                <a:ea typeface="Calibri" panose="020F0502020204030204" pitchFamily="34" charset="0"/>
                <a:cs typeface="Times New Roman" panose="02020603050405020304" pitchFamily="18" charset="0"/>
              </a:rPr>
              <a:t>thống kê để hồi quy </a:t>
            </a:r>
            <a:r>
              <a:rPr lang="en-US" sz="1800" b="1">
                <a:effectLst/>
                <a:latin typeface="Comfortaa" panose="00000500000000000000" pitchFamily="2" charset="0"/>
                <a:ea typeface="Calibri" panose="020F0502020204030204" pitchFamily="34" charset="0"/>
                <a:cs typeface="Times New Roman" panose="02020603050405020304" pitchFamily="18" charset="0"/>
              </a:rPr>
              <a:t>dữ liệu với </a:t>
            </a:r>
            <a:r>
              <a:rPr lang="en-US" sz="1800" b="1">
                <a:solidFill>
                  <a:srgbClr val="003300"/>
                </a:solidFill>
                <a:effectLst/>
                <a:latin typeface="Comfortaa" panose="00000500000000000000" pitchFamily="2" charset="0"/>
                <a:ea typeface="Calibri" panose="020F0502020204030204" pitchFamily="34" charset="0"/>
                <a:cs typeface="Times New Roman" panose="02020603050405020304" pitchFamily="18" charset="0"/>
              </a:rPr>
              <a:t>biến phụ thuộc có giá trị liên tục </a:t>
            </a:r>
            <a:r>
              <a:rPr lang="en-US" sz="1800" b="1">
                <a:effectLst/>
                <a:latin typeface="Comfortaa" panose="00000500000000000000" pitchFamily="2" charset="0"/>
                <a:ea typeface="Calibri" panose="020F0502020204030204" pitchFamily="34" charset="0"/>
                <a:cs typeface="Times New Roman" panose="02020603050405020304" pitchFamily="18" charset="0"/>
              </a:rPr>
              <a:t>trong khi các biến độc lập có thể có một trong hai giá trị liên tục hoặc là giá trị phân loại. </a:t>
            </a:r>
          </a:p>
          <a:p>
            <a:pPr marR="0" lvl="0" algn="just">
              <a:lnSpc>
                <a:spcPct val="150000"/>
              </a:lnSpc>
              <a:spcBef>
                <a:spcPts val="600"/>
              </a:spcBef>
              <a:spcAft>
                <a:spcPts val="600"/>
              </a:spcAft>
            </a:pPr>
            <a:r>
              <a:rPr lang="en-US" sz="1800" b="1">
                <a:effectLst/>
                <a:latin typeface="Comfortaa" panose="00000500000000000000" pitchFamily="2" charset="0"/>
                <a:ea typeface="Calibri" panose="020F0502020204030204" pitchFamily="34" charset="0"/>
                <a:cs typeface="Times New Roman" panose="02020603050405020304" pitchFamily="18" charset="0"/>
              </a:rPr>
              <a:t>Nói cách khác "Hồi quy tuyến tính" là một phương pháp để </a:t>
            </a:r>
            <a:r>
              <a:rPr lang="en-US"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dự đoán biến phụ thuộc (Y) </a:t>
            </a:r>
            <a:r>
              <a:rPr lang="en-US" sz="1800" b="1">
                <a:solidFill>
                  <a:schemeClr val="tx1"/>
                </a:solidFill>
                <a:effectLst/>
                <a:latin typeface="Comfortaa" panose="00000500000000000000" pitchFamily="2" charset="0"/>
                <a:ea typeface="Calibri" panose="020F0502020204030204" pitchFamily="34" charset="0"/>
                <a:cs typeface="Times New Roman" panose="02020603050405020304" pitchFamily="18" charset="0"/>
              </a:rPr>
              <a:t>dựa trên giá trị của </a:t>
            </a:r>
            <a:r>
              <a:rPr lang="en-US" sz="1800" b="1">
                <a:solidFill>
                  <a:srgbClr val="003300"/>
                </a:solidFill>
                <a:effectLst/>
                <a:latin typeface="Comfortaa" panose="00000500000000000000" pitchFamily="2" charset="0"/>
                <a:ea typeface="Calibri" panose="020F0502020204030204" pitchFamily="34" charset="0"/>
                <a:cs typeface="Times New Roman" panose="02020603050405020304" pitchFamily="18" charset="0"/>
              </a:rPr>
              <a:t>biến độc lập (X). </a:t>
            </a:r>
            <a:endParaRPr lang="en-US" sz="1800" b="1">
              <a:solidFill>
                <a:srgbClr val="003300"/>
              </a:solidFill>
              <a:effectLst/>
              <a:latin typeface="Comfortaa" panose="00000500000000000000" pitchFamily="2" charset="0"/>
              <a:ea typeface="Times New Roman" panose="02020603050405020304" pitchFamily="18" charset="0"/>
            </a:endParaRP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3407690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lvl="0" algn="just">
              <a:lnSpc>
                <a:spcPct val="150000"/>
              </a:lnSpc>
              <a:spcBef>
                <a:spcPts val="600"/>
              </a:spcBef>
              <a:spcAft>
                <a:spcPts val="600"/>
              </a:spcAft>
            </a:pPr>
            <a:r>
              <a:rPr lang="en-US" sz="1800" b="1">
                <a:latin typeface="Comfortaa" panose="00000500000000000000" pitchFamily="2" charset="0"/>
                <a:ea typeface="Calibri" panose="020F0502020204030204" pitchFamily="34" charset="0"/>
                <a:cs typeface="Times New Roman" panose="02020603050405020304" pitchFamily="18" charset="0"/>
              </a:rPr>
              <a:t>L</a:t>
            </a:r>
            <a:r>
              <a:rPr lang="vi-VN" sz="1800" b="1">
                <a:latin typeface="Comfortaa" panose="00000500000000000000" pitchFamily="2" charset="0"/>
                <a:ea typeface="Calibri" panose="020F0502020204030204" pitchFamily="34" charset="0"/>
                <a:cs typeface="Times New Roman" panose="02020603050405020304" pitchFamily="18" charset="0"/>
              </a:rPr>
              <a:t>à một dạng </a:t>
            </a:r>
            <a:r>
              <a:rPr lang="vi-VN" sz="1800" b="1">
                <a:solidFill>
                  <a:srgbClr val="FF0000"/>
                </a:solidFill>
                <a:latin typeface="Comfortaa" panose="00000500000000000000" pitchFamily="2" charset="0"/>
                <a:ea typeface="Calibri" panose="020F0502020204030204" pitchFamily="34" charset="0"/>
                <a:cs typeface="Times New Roman" panose="02020603050405020304" pitchFamily="18" charset="0"/>
              </a:rPr>
              <a:t>hồi quy tuyến tính (linear regression)</a:t>
            </a:r>
            <a:r>
              <a:rPr lang="vi-VN" sz="1800" b="1">
                <a:latin typeface="Comfortaa" panose="00000500000000000000" pitchFamily="2" charset="0"/>
                <a:ea typeface="Calibri" panose="020F0502020204030204" pitchFamily="34" charset="0"/>
                <a:cs typeface="Times New Roman" panose="02020603050405020304" pitchFamily="18" charset="0"/>
              </a:rPr>
              <a:t> trong đó mối quan hệ giữa biến độc lập (independent variable) x và biến phụ thuộc (dependent variable) y được mô hình hóa dưới dạng đa thức (polynomial) bậc (degree) n. Hồi quy đa thức (polynomial regression) phù hợp với mối quan hệ phi tuyến tính (nonlinear). Mô hình hồi quy đa thức (polynomial regression) thường fit với phương pháp bình phương nhỏ nhất (least squares).</a:t>
            </a:r>
            <a:endParaRPr lang="en-US" sz="1800" b="1">
              <a:latin typeface="Comfortaa" panose="00000500000000000000" pitchFamily="2" charset="0"/>
              <a:ea typeface="Calibri" panose="020F0502020204030204" pitchFamily="34" charset="0"/>
              <a:cs typeface="Times New Roman" panose="02020603050405020304" pitchFamily="18" charset="0"/>
            </a:endParaRPr>
          </a:p>
          <a:p>
            <a:pPr lvl="0" algn="just">
              <a:lnSpc>
                <a:spcPct val="150000"/>
              </a:lnSpc>
              <a:spcBef>
                <a:spcPts val="600"/>
              </a:spcBef>
              <a:spcAft>
                <a:spcPts val="600"/>
              </a:spcAft>
            </a:pPr>
            <a:r>
              <a:rPr lang="en-US" sz="2800" b="0" i="0">
                <a:solidFill>
                  <a:srgbClr val="494949"/>
                </a:solidFill>
                <a:effectLst/>
                <a:latin typeface="Roboto" panose="02000000000000000000" pitchFamily="2" charset="0"/>
              </a:rPr>
              <a:t>Hình dưới đây là 1 v</a:t>
            </a:r>
            <a:r>
              <a:rPr lang="vi-VN" sz="2800" b="0" i="0">
                <a:solidFill>
                  <a:srgbClr val="494949"/>
                </a:solidFill>
                <a:effectLst/>
                <a:latin typeface="Roboto" panose="02000000000000000000" pitchFamily="2" charset="0"/>
              </a:rPr>
              <a:t>í dụ một phương trình của hồi quy đa thức như y = b</a:t>
            </a:r>
            <a:r>
              <a:rPr lang="vi-VN" sz="2800" b="0" i="0" baseline="-25000">
                <a:solidFill>
                  <a:srgbClr val="494949"/>
                </a:solidFill>
                <a:effectLst/>
                <a:latin typeface="Roboto" panose="02000000000000000000" pitchFamily="2" charset="0"/>
              </a:rPr>
              <a:t>0</a:t>
            </a:r>
            <a:r>
              <a:rPr lang="vi-VN" sz="2800" b="0" i="0">
                <a:solidFill>
                  <a:srgbClr val="494949"/>
                </a:solidFill>
                <a:effectLst/>
                <a:latin typeface="Roboto" panose="02000000000000000000" pitchFamily="2" charset="0"/>
              </a:rPr>
              <a:t> + b</a:t>
            </a:r>
            <a:r>
              <a:rPr lang="vi-VN" sz="2800" b="0" i="0" baseline="-25000">
                <a:solidFill>
                  <a:srgbClr val="494949"/>
                </a:solidFill>
                <a:effectLst/>
                <a:latin typeface="Roboto" panose="02000000000000000000" pitchFamily="2" charset="0"/>
              </a:rPr>
              <a:t>1</a:t>
            </a:r>
            <a:r>
              <a:rPr lang="vi-VN" sz="2800" b="0" i="0">
                <a:solidFill>
                  <a:srgbClr val="494949"/>
                </a:solidFill>
                <a:effectLst/>
                <a:latin typeface="Roboto" panose="02000000000000000000" pitchFamily="2" charset="0"/>
              </a:rPr>
              <a:t>x</a:t>
            </a:r>
            <a:r>
              <a:rPr lang="vi-VN" sz="2800" b="0" i="0" baseline="-25000">
                <a:solidFill>
                  <a:srgbClr val="494949"/>
                </a:solidFill>
                <a:effectLst/>
                <a:latin typeface="Roboto" panose="02000000000000000000" pitchFamily="2" charset="0"/>
              </a:rPr>
              <a:t>1</a:t>
            </a:r>
            <a:r>
              <a:rPr lang="vi-VN" sz="2800" b="0" i="0">
                <a:solidFill>
                  <a:srgbClr val="494949"/>
                </a:solidFill>
                <a:effectLst/>
                <a:latin typeface="Roboto" panose="02000000000000000000" pitchFamily="2" charset="0"/>
              </a:rPr>
              <a:t> + b</a:t>
            </a:r>
            <a:r>
              <a:rPr lang="vi-VN" sz="2800" b="0" i="0" baseline="-25000">
                <a:solidFill>
                  <a:srgbClr val="494949"/>
                </a:solidFill>
                <a:effectLst/>
                <a:latin typeface="Roboto" panose="02000000000000000000" pitchFamily="2" charset="0"/>
              </a:rPr>
              <a:t>2</a:t>
            </a:r>
            <a:r>
              <a:rPr lang="vi-VN" sz="2800" b="0" i="0">
                <a:solidFill>
                  <a:srgbClr val="494949"/>
                </a:solidFill>
                <a:effectLst/>
                <a:latin typeface="Roboto" panose="02000000000000000000" pitchFamily="2" charset="0"/>
              </a:rPr>
              <a:t>x</a:t>
            </a:r>
            <a:r>
              <a:rPr lang="vi-VN" sz="2800" b="0" i="0" baseline="-25000">
                <a:solidFill>
                  <a:srgbClr val="494949"/>
                </a:solidFill>
                <a:effectLst/>
                <a:latin typeface="Roboto" panose="02000000000000000000" pitchFamily="2" charset="0"/>
              </a:rPr>
              <a:t>1</a:t>
            </a:r>
            <a:r>
              <a:rPr lang="vi-VN" sz="2800" b="0" i="0" baseline="30000">
                <a:solidFill>
                  <a:srgbClr val="494949"/>
                </a:solidFill>
                <a:effectLst/>
                <a:latin typeface="Roboto" panose="02000000000000000000" pitchFamily="2" charset="0"/>
              </a:rPr>
              <a:t>2</a:t>
            </a:r>
            <a:endParaRPr lang="en-US" sz="1800" b="1">
              <a:solidFill>
                <a:srgbClr val="003300"/>
              </a:solidFill>
              <a:effectLst/>
              <a:latin typeface="Comfortaa" panose="00000500000000000000" pitchFamily="2" charset="0"/>
              <a:ea typeface="Times New Roman" panose="02020603050405020304" pitchFamily="18" charset="0"/>
            </a:endParaRP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97597185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R="0" lvl="0" algn="just">
              <a:lnSpc>
                <a:spcPct val="150000"/>
              </a:lnSpc>
              <a:spcBef>
                <a:spcPts val="600"/>
              </a:spcBef>
              <a:spcAft>
                <a:spcPts val="600"/>
              </a:spcAft>
            </a:pPr>
            <a:r>
              <a:rPr lang="vi-VN" sz="1800" b="1">
                <a:effectLst/>
                <a:latin typeface="Comfortaa" panose="00000500000000000000" pitchFamily="2" charset="0"/>
                <a:ea typeface="Calibri" panose="020F0502020204030204" pitchFamily="34" charset="0"/>
                <a:cs typeface="Times New Roman" panose="02020603050405020304" pitchFamily="18" charset="0"/>
              </a:rPr>
              <a:t>Random Forest là một thuật toán học máy được xếp vào loại thuật toán Ensemble Learning, tức là kết hợp nhiều mô hình học máy đơn lẻ để tạo ra một dự đoán cuối cùng. Nó được sử dụng cho cả bài toán phân loại và dự đoán</a:t>
            </a:r>
            <a:r>
              <a:rPr lang="en-US" sz="1800" b="1">
                <a:effectLst/>
                <a:latin typeface="Comfortaa" panose="00000500000000000000" pitchFamily="2" charset="0"/>
                <a:ea typeface="Calibri" panose="020F0502020204030204" pitchFamily="34" charset="0"/>
                <a:cs typeface="Times New Roman" panose="02020603050405020304" pitchFamily="18" charset="0"/>
              </a:rPr>
              <a:t>.</a:t>
            </a:r>
          </a:p>
          <a:p>
            <a:pPr marR="0" lvl="0" algn="just">
              <a:lnSpc>
                <a:spcPct val="150000"/>
              </a:lnSpc>
              <a:spcBef>
                <a:spcPts val="600"/>
              </a:spcBef>
              <a:spcAft>
                <a:spcPts val="600"/>
              </a:spcAft>
            </a:pPr>
            <a:endParaRPr lang="en-US" sz="1800" b="1">
              <a:solidFill>
                <a:srgbClr val="003300"/>
              </a:solidFill>
              <a:effectLst/>
              <a:latin typeface="Comfortaa" panose="00000500000000000000" pitchFamily="2" charset="0"/>
              <a:ea typeface="Times New Roman" panose="02020603050405020304" pitchFamily="18" charset="0"/>
            </a:endParaRPr>
          </a:p>
          <a:p>
            <a:pPr marL="457200" marR="0" lvl="0" indent="-228600" algn="just" defTabSz="914400" rtl="0" eaLnBrk="1" fontAlgn="auto" latinLnBrk="0" hangingPunct="1">
              <a:lnSpc>
                <a:spcPct val="150000"/>
              </a:lnSpc>
              <a:spcBef>
                <a:spcPts val="600"/>
              </a:spcBef>
              <a:spcAft>
                <a:spcPts val="600"/>
              </a:spcAft>
              <a:buClr>
                <a:srgbClr val="000000"/>
              </a:buClr>
              <a:buSzPts val="1400"/>
              <a:buFont typeface="Arial"/>
              <a:buNone/>
              <a:tabLst/>
              <a:defRPr/>
            </a:pPr>
            <a:r>
              <a:rPr lang="en-US" sz="1800" b="1">
                <a:latin typeface="Comfortaa" panose="00000500000000000000" pitchFamily="2" charset="0"/>
                <a:ea typeface="Calibri" panose="020F0502020204030204" pitchFamily="34" charset="0"/>
                <a:cs typeface="Times New Roman" panose="02020603050405020304" pitchFamily="18" charset="0"/>
              </a:rPr>
              <a:t>L</a:t>
            </a:r>
            <a:r>
              <a:rPr lang="vi-VN" sz="1800" b="1">
                <a:effectLst/>
                <a:latin typeface="Comfortaa" panose="00000500000000000000" pitchFamily="2" charset="0"/>
                <a:ea typeface="Calibri" panose="020F0502020204030204" pitchFamily="34" charset="0"/>
                <a:cs typeface="Times New Roman" panose="02020603050405020304" pitchFamily="18" charset="0"/>
              </a:rPr>
              <a:t>à một thuật toán học máy tập trung vào việc xây dựng một tập hợp các cây quyết định (decision trees) theo cách tối ưu hóa một hàm mất mát (loss function). Nó sử dụng kỹ thuật gradient boosting để khai thác lợi ích của các cây quyết định tập hợp và tối ưu hóa mô hình dự đoán.Là một giải thuật được base trên gradient boosting, tuy nhiên kèm theo đó là những cải tiến to lớn về mặt tối ưu thuật toán</a:t>
            </a:r>
            <a:r>
              <a:rPr lang="en-US" sz="1800" b="1">
                <a:effectLst/>
                <a:latin typeface="Comfortaa" panose="00000500000000000000" pitchFamily="2" charset="0"/>
                <a:ea typeface="Calibri" panose="020F0502020204030204" pitchFamily="34" charset="0"/>
                <a:cs typeface="Times New Roman" panose="02020603050405020304" pitchFamily="18" charset="0"/>
              </a:rPr>
              <a:t>.</a:t>
            </a:r>
            <a:endParaRPr lang="en-US" sz="1800" b="1">
              <a:solidFill>
                <a:srgbClr val="003300"/>
              </a:solidFill>
              <a:effectLst/>
              <a:latin typeface="Comfortaa" panose="00000500000000000000" pitchFamily="2" charset="0"/>
              <a:ea typeface="Times New Roman" panose="02020603050405020304" pitchFamily="18" charset="0"/>
            </a:endParaRPr>
          </a:p>
          <a:p>
            <a:pPr marR="0" lvl="0" algn="just">
              <a:lnSpc>
                <a:spcPct val="150000"/>
              </a:lnSpc>
              <a:spcBef>
                <a:spcPts val="600"/>
              </a:spcBef>
              <a:spcAft>
                <a:spcPts val="600"/>
              </a:spcAft>
            </a:pPr>
            <a:endParaRPr lang="en-US" sz="1800" b="1">
              <a:solidFill>
                <a:srgbClr val="003300"/>
              </a:solidFill>
              <a:effectLst/>
              <a:latin typeface="Comfortaa" panose="00000500000000000000" pitchFamily="2" charset="0"/>
              <a:ea typeface="Times New Roman" panose="02020603050405020304" pitchFamily="18" charset="0"/>
            </a:endParaRP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12592788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4"/>
        <p:cNvGrpSpPr/>
        <p:nvPr/>
      </p:nvGrpSpPr>
      <p:grpSpPr>
        <a:xfrm>
          <a:off x="0" y="0"/>
          <a:ext cx="0" cy="0"/>
          <a:chOff x="0" y="0"/>
          <a:chExt cx="0" cy="0"/>
        </a:xfrm>
      </p:grpSpPr>
      <p:sp>
        <p:nvSpPr>
          <p:cNvPr id="155" name="Google Shape;155;p3: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56" name="Google Shape;156;p3: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07778265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just" defTabSz="914400" rtl="0" eaLnBrk="1" fontAlgn="auto" latinLnBrk="0" hangingPunct="1">
              <a:lnSpc>
                <a:spcPct val="150000"/>
              </a:lnSpc>
              <a:spcBef>
                <a:spcPts val="600"/>
              </a:spcBef>
              <a:spcAft>
                <a:spcPts val="600"/>
              </a:spcAft>
              <a:buClr>
                <a:srgbClr val="000000"/>
              </a:buClr>
              <a:buSzPts val="1400"/>
              <a:buFont typeface="Arial"/>
              <a:buNone/>
              <a:tabLst/>
              <a:defRPr/>
            </a:pPr>
            <a:r>
              <a:rPr lang="vi-VN" sz="1800" b="1">
                <a:effectLst/>
                <a:latin typeface="Comfortaa" panose="00000500000000000000" pitchFamily="2" charset="0"/>
                <a:ea typeface="Calibri" panose="020F0502020204030204" pitchFamily="34" charset="0"/>
                <a:cs typeface="Times New Roman" panose="02020603050405020304" pitchFamily="18" charset="0"/>
              </a:rPr>
              <a:t>Mạng nơ-ron là một phương thức trong lĩnh vực trí tuệ nhân tạo, được sử dụng để </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dạy máy tính xử lý dữ liệu theo cách được lấy cảm hứng từ bộ não con người</a:t>
            </a:r>
            <a:r>
              <a:rPr lang="vi-VN" sz="1800" b="1">
                <a:effectLst/>
                <a:latin typeface="Comfortaa" panose="00000500000000000000" pitchFamily="2" charset="0"/>
                <a:ea typeface="Calibri" panose="020F0502020204030204" pitchFamily="34" charset="0"/>
                <a:cs typeface="Times New Roman" panose="02020603050405020304" pitchFamily="18" charset="0"/>
              </a:rPr>
              <a:t>. Đây là một loại quy trình máy học, được gọi là deep learning, </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sử dụng các nút hoặc nơ-ron </a:t>
            </a:r>
            <a:r>
              <a:rPr lang="vi-VN" sz="1800" b="1">
                <a:effectLst/>
                <a:latin typeface="Comfortaa" panose="00000500000000000000" pitchFamily="2" charset="0"/>
                <a:ea typeface="Calibri" panose="020F0502020204030204" pitchFamily="34" charset="0"/>
                <a:cs typeface="Times New Roman" panose="02020603050405020304" pitchFamily="18" charset="0"/>
              </a:rPr>
              <a:t>liên kết với nhau trong một cấu trúc phân lớp </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tương tự như bộ não con người</a:t>
            </a:r>
            <a:r>
              <a:rPr lang="vi-VN" sz="1800" b="1">
                <a:effectLst/>
                <a:latin typeface="Comfortaa" panose="00000500000000000000" pitchFamily="2" charset="0"/>
                <a:ea typeface="Calibri" panose="020F0502020204030204" pitchFamily="34" charset="0"/>
                <a:cs typeface="Times New Roman" panose="02020603050405020304" pitchFamily="18" charset="0"/>
              </a:rPr>
              <a:t>. </a:t>
            </a:r>
            <a:endParaRPr lang="en-US" sz="1800" b="1">
              <a:solidFill>
                <a:srgbClr val="003300"/>
              </a:solidFill>
              <a:effectLst/>
              <a:latin typeface="Comfortaa" panose="00000500000000000000" pitchFamily="2" charset="0"/>
              <a:ea typeface="Times New Roman" panose="02020603050405020304" pitchFamily="18" charset="0"/>
            </a:endParaRPr>
          </a:p>
          <a:p>
            <a:pPr marL="457200" marR="0" lvl="0" indent="-228600" algn="just" defTabSz="914400" rtl="0" eaLnBrk="1" fontAlgn="auto" latinLnBrk="0" hangingPunct="1">
              <a:lnSpc>
                <a:spcPct val="150000"/>
              </a:lnSpc>
              <a:spcBef>
                <a:spcPts val="600"/>
              </a:spcBef>
              <a:spcAft>
                <a:spcPts val="600"/>
              </a:spcAft>
              <a:buClr>
                <a:srgbClr val="000000"/>
              </a:buClr>
              <a:buSzPts val="1400"/>
              <a:buFont typeface="Arial"/>
              <a:buNone/>
              <a:tabLst/>
              <a:defRPr/>
            </a:pPr>
            <a:r>
              <a:rPr lang="vi-VN" sz="1800" b="1">
                <a:latin typeface="Comfortaa" panose="00000500000000000000" pitchFamily="2" charset="0"/>
                <a:cs typeface="Times New Roman" panose="02020603050405020304" pitchFamily="18" charset="0"/>
              </a:rPr>
              <a:t>Mục đích chính của một mạng neural là học cách thực hiện một nhiệm vụ cụ thể thông qua việc </a:t>
            </a:r>
            <a:r>
              <a:rPr lang="vi-VN" sz="1800" b="1">
                <a:solidFill>
                  <a:srgbClr val="FF0000"/>
                </a:solidFill>
                <a:latin typeface="Comfortaa" panose="00000500000000000000" pitchFamily="2" charset="0"/>
                <a:cs typeface="Times New Roman" panose="02020603050405020304" pitchFamily="18" charset="0"/>
              </a:rPr>
              <a:t>điều chỉnh các trọng số kết nối giữa các neuron</a:t>
            </a:r>
            <a:r>
              <a:rPr lang="vi-VN" sz="1800" b="1">
                <a:latin typeface="Comfortaa" panose="00000500000000000000" pitchFamily="2" charset="0"/>
                <a:cs typeface="Times New Roman" panose="02020603050405020304" pitchFamily="18" charset="0"/>
              </a:rPr>
              <a:t>. Để làm được điều này, mạng neural cần được huấn luyện bằng cách </a:t>
            </a:r>
            <a:r>
              <a:rPr lang="vi-VN" sz="1800" b="1">
                <a:solidFill>
                  <a:srgbClr val="FF0000"/>
                </a:solidFill>
                <a:latin typeface="Comfortaa" panose="00000500000000000000" pitchFamily="2" charset="0"/>
                <a:cs typeface="Times New Roman" panose="02020603050405020304" pitchFamily="18" charset="0"/>
              </a:rPr>
              <a:t>cung cấp </a:t>
            </a:r>
            <a:r>
              <a:rPr lang="vi-VN" sz="1800" b="1">
                <a:latin typeface="Comfortaa" panose="00000500000000000000" pitchFamily="2" charset="0"/>
                <a:cs typeface="Times New Roman" panose="02020603050405020304" pitchFamily="18" charset="0"/>
              </a:rPr>
              <a:t>cho nó một </a:t>
            </a:r>
            <a:r>
              <a:rPr lang="vi-VN" sz="1800" b="1">
                <a:solidFill>
                  <a:srgbClr val="008000"/>
                </a:solidFill>
                <a:latin typeface="Comfortaa" panose="00000500000000000000" pitchFamily="2" charset="0"/>
                <a:cs typeface="Times New Roman" panose="02020603050405020304" pitchFamily="18" charset="0"/>
              </a:rPr>
              <a:t>tập dữ liệu đầu vào </a:t>
            </a:r>
            <a:r>
              <a:rPr lang="vi-VN" sz="1800" b="1">
                <a:latin typeface="Comfortaa" panose="00000500000000000000" pitchFamily="2" charset="0"/>
                <a:cs typeface="Times New Roman" panose="02020603050405020304" pitchFamily="18" charset="0"/>
              </a:rPr>
              <a:t>và </a:t>
            </a:r>
            <a:r>
              <a:rPr lang="vi-VN" sz="1800" b="1">
                <a:solidFill>
                  <a:srgbClr val="008000"/>
                </a:solidFill>
                <a:latin typeface="Comfortaa" panose="00000500000000000000" pitchFamily="2" charset="0"/>
                <a:cs typeface="Times New Roman" panose="02020603050405020304" pitchFamily="18" charset="0"/>
              </a:rPr>
              <a:t>đầu ra tương ứng </a:t>
            </a:r>
            <a:r>
              <a:rPr lang="vi-VN" sz="1800" b="1">
                <a:latin typeface="Comfortaa" panose="00000500000000000000" pitchFamily="2" charset="0"/>
                <a:cs typeface="Times New Roman" panose="02020603050405020304" pitchFamily="18" charset="0"/>
              </a:rPr>
              <a:t>với </a:t>
            </a:r>
            <a:r>
              <a:rPr lang="vi-VN" sz="1800" b="1">
                <a:solidFill>
                  <a:srgbClr val="008000"/>
                </a:solidFill>
                <a:latin typeface="Comfortaa" panose="00000500000000000000" pitchFamily="2" charset="0"/>
                <a:cs typeface="Times New Roman" panose="02020603050405020304" pitchFamily="18" charset="0"/>
              </a:rPr>
              <a:t>nhiệm vụ cần giải quyết</a:t>
            </a:r>
            <a:r>
              <a:rPr lang="vi-VN" sz="1800" b="1">
                <a:latin typeface="Comfortaa" panose="00000500000000000000" pitchFamily="2" charset="0"/>
                <a:cs typeface="Times New Roman" panose="02020603050405020304" pitchFamily="18" charset="0"/>
              </a:rPr>
              <a:t>. Sau đó, mạng neural sẽ </a:t>
            </a:r>
            <a:r>
              <a:rPr lang="vi-VN" sz="1800" b="1">
                <a:solidFill>
                  <a:srgbClr val="FF0000"/>
                </a:solidFill>
                <a:latin typeface="Comfortaa" panose="00000500000000000000" pitchFamily="2" charset="0"/>
                <a:cs typeface="Times New Roman" panose="02020603050405020304" pitchFamily="18" charset="0"/>
              </a:rPr>
              <a:t>tự điều chỉnh các trọng số </a:t>
            </a:r>
            <a:r>
              <a:rPr lang="vi-VN" sz="1800" b="1">
                <a:latin typeface="Comfortaa" panose="00000500000000000000" pitchFamily="2" charset="0"/>
                <a:cs typeface="Times New Roman" panose="02020603050405020304" pitchFamily="18" charset="0"/>
              </a:rPr>
              <a:t>của nó để </a:t>
            </a:r>
            <a:r>
              <a:rPr lang="vi-VN" sz="1800" b="1">
                <a:solidFill>
                  <a:srgbClr val="FF0000"/>
                </a:solidFill>
                <a:latin typeface="Comfortaa" panose="00000500000000000000" pitchFamily="2" charset="0"/>
                <a:cs typeface="Times New Roman" panose="02020603050405020304" pitchFamily="18" charset="0"/>
              </a:rPr>
              <a:t>giảm sai số giữa đầu ra thực tế và đầu ra dự đoán </a:t>
            </a:r>
            <a:r>
              <a:rPr lang="vi-VN" sz="1800" b="1">
                <a:latin typeface="Comfortaa" panose="00000500000000000000" pitchFamily="2" charset="0"/>
                <a:cs typeface="Times New Roman" panose="02020603050405020304" pitchFamily="18" charset="0"/>
              </a:rPr>
              <a:t>của mạng.</a:t>
            </a:r>
            <a:endParaRPr lang="en-US" sz="1800" b="1">
              <a:latin typeface="Comfortaa" panose="00000500000000000000" pitchFamily="2" charset="0"/>
              <a:cs typeface="Times New Roman" panose="02020603050405020304" pitchFamily="18" charset="0"/>
            </a:endParaRPr>
          </a:p>
          <a:p>
            <a:pPr marR="0" lvl="0" algn="just">
              <a:lnSpc>
                <a:spcPct val="150000"/>
              </a:lnSpc>
              <a:spcBef>
                <a:spcPts val="600"/>
              </a:spcBef>
              <a:spcAft>
                <a:spcPts val="600"/>
              </a:spcAft>
            </a:pPr>
            <a:endParaRPr lang="en-US" sz="1800" b="1">
              <a:solidFill>
                <a:srgbClr val="003300"/>
              </a:solidFill>
              <a:effectLst/>
              <a:latin typeface="Comfortaa" panose="00000500000000000000" pitchFamily="2" charset="0"/>
              <a:ea typeface="Times New Roman" panose="02020603050405020304" pitchFamily="18" charset="0"/>
            </a:endParaRP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4855118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R="0" lvl="0" algn="just">
              <a:lnSpc>
                <a:spcPct val="150000"/>
              </a:lnSpc>
              <a:spcBef>
                <a:spcPts val="600"/>
              </a:spcBef>
              <a:spcAft>
                <a:spcPts val="600"/>
              </a:spcAft>
            </a:pPr>
            <a:r>
              <a:rPr lang="vi-VN" sz="1800" b="1">
                <a:effectLst/>
                <a:latin typeface="Comfortaa" panose="00000500000000000000" pitchFamily="2" charset="0"/>
                <a:ea typeface="Calibri" panose="020F0502020204030204" pitchFamily="34" charset="0"/>
                <a:cs typeface="Times New Roman" panose="02020603050405020304" pitchFamily="18" charset="0"/>
              </a:rPr>
              <a:t>Tuy nhiên việc xây dựng một </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mạng nơ-ron tốt </a:t>
            </a:r>
            <a:r>
              <a:rPr lang="vi-VN" sz="1800" b="1">
                <a:effectLst/>
                <a:latin typeface="Comfortaa" panose="00000500000000000000" pitchFamily="2" charset="0"/>
                <a:ea typeface="Calibri" panose="020F0502020204030204" pitchFamily="34" charset="0"/>
                <a:cs typeface="Times New Roman" panose="02020603050405020304" pitchFamily="18" charset="0"/>
              </a:rPr>
              <a:t>và </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mạnh</a:t>
            </a:r>
            <a:r>
              <a:rPr lang="vi-VN" sz="1800" b="1">
                <a:effectLst/>
                <a:latin typeface="Comfortaa" panose="00000500000000000000" pitchFamily="2" charset="0"/>
                <a:ea typeface="Calibri" panose="020F0502020204030204" pitchFamily="34" charset="0"/>
                <a:cs typeface="Times New Roman" panose="02020603050405020304" pitchFamily="18" charset="0"/>
              </a:rPr>
              <a:t> yêu cầu rất </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nhiều thời gian </a:t>
            </a:r>
            <a:r>
              <a:rPr lang="vi-VN" sz="1800" b="1">
                <a:effectLst/>
                <a:latin typeface="Comfortaa" panose="00000500000000000000" pitchFamily="2" charset="0"/>
                <a:ea typeface="Calibri" panose="020F0502020204030204" pitchFamily="34" charset="0"/>
                <a:cs typeface="Times New Roman" panose="02020603050405020304" pitchFamily="18" charset="0"/>
              </a:rPr>
              <a:t>và </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tài nguyên </a:t>
            </a:r>
            <a:r>
              <a:rPr lang="vi-VN" sz="1800" b="1">
                <a:effectLst/>
                <a:latin typeface="Comfortaa" panose="00000500000000000000" pitchFamily="2" charset="0"/>
                <a:ea typeface="Calibri" panose="020F0502020204030204" pitchFamily="34" charset="0"/>
                <a:cs typeface="Times New Roman" panose="02020603050405020304" pitchFamily="18" charset="0"/>
              </a:rPr>
              <a:t>để huấn luyện mô hình. Do đó, nhóm em xây dựng một mạng nơ-ron có </a:t>
            </a:r>
            <a:r>
              <a:rPr lang="vi-VN" sz="1800" b="1">
                <a:solidFill>
                  <a:srgbClr val="008000"/>
                </a:solidFill>
                <a:effectLst/>
                <a:latin typeface="Comfortaa" panose="00000500000000000000" pitchFamily="2" charset="0"/>
                <a:ea typeface="Calibri" panose="020F0502020204030204" pitchFamily="34" charset="0"/>
                <a:cs typeface="Times New Roman" panose="02020603050405020304" pitchFamily="18" charset="0"/>
              </a:rPr>
              <a:t>kiến trúc đơn giản </a:t>
            </a:r>
            <a:r>
              <a:rPr lang="vi-VN" sz="1800" b="1">
                <a:effectLst/>
                <a:latin typeface="Comfortaa" panose="00000500000000000000" pitchFamily="2" charset="0"/>
                <a:ea typeface="Calibri" panose="020F0502020204030204" pitchFamily="34" charset="0"/>
                <a:cs typeface="Times New Roman" panose="02020603050405020304" pitchFamily="18" charset="0"/>
              </a:rPr>
              <a:t>như sau: </a:t>
            </a:r>
            <a:endParaRPr lang="en-US" sz="1800" b="1">
              <a:effectLst/>
              <a:latin typeface="Comfortaa" panose="00000500000000000000" pitchFamily="2"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1800" b="1">
                <a:solidFill>
                  <a:srgbClr val="365F91"/>
                </a:solidFill>
                <a:effectLst/>
                <a:latin typeface="Comfortaa" panose="00000500000000000000" pitchFamily="2" charset="0"/>
                <a:ea typeface="Times New Roman" panose="02020603050405020304" pitchFamily="18" charset="0"/>
              </a:rPr>
              <a:t>Input Layer:</a:t>
            </a:r>
            <a:r>
              <a:rPr lang="vi-VN" sz="1800" b="1">
                <a:effectLst/>
                <a:latin typeface="Comfortaa" panose="00000500000000000000" pitchFamily="2" charset="0"/>
                <a:ea typeface="Times New Roman" panose="02020603050405020304" pitchFamily="18" charset="0"/>
              </a:rPr>
              <a:t> </a:t>
            </a:r>
            <a:r>
              <a:rPr lang="vi-VN" sz="1800">
                <a:effectLst/>
                <a:latin typeface="Comfortaa" panose="00000500000000000000" pitchFamily="2" charset="0"/>
                <a:ea typeface="Times New Roman" panose="02020603050405020304" pitchFamily="18" charset="0"/>
              </a:rPr>
              <a:t>Có số lượng node là 13 + 3 * input_dim với input_dim là số kỳ mà ta muốn huấn luyện (từ 1 đến 6).</a:t>
            </a:r>
            <a:endParaRPr lang="en-US" sz="1800">
              <a:effectLst/>
              <a:latin typeface="Comfortaa" panose="00000500000000000000" pitchFamily="2" charset="0"/>
              <a:ea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800" b="1">
                <a:solidFill>
                  <a:srgbClr val="365F91"/>
                </a:solidFill>
                <a:effectLst/>
                <a:latin typeface="Comfortaa" panose="00000500000000000000" pitchFamily="2" charset="0"/>
                <a:ea typeface="Times New Roman" panose="02020603050405020304" pitchFamily="18" charset="0"/>
              </a:rPr>
              <a:t>Hidden Layer 1:</a:t>
            </a:r>
            <a:r>
              <a:rPr lang="en-US" sz="1800" b="1">
                <a:effectLst/>
                <a:latin typeface="Comfortaa" panose="00000500000000000000" pitchFamily="2" charset="0"/>
                <a:ea typeface="Times New Roman" panose="02020603050405020304" pitchFamily="18" charset="0"/>
              </a:rPr>
              <a:t> </a:t>
            </a:r>
            <a:r>
              <a:rPr lang="en-US" sz="1800">
                <a:effectLst/>
                <a:latin typeface="Comfortaa" panose="00000500000000000000" pitchFamily="2" charset="0"/>
                <a:ea typeface="Times New Roman" panose="02020603050405020304" pitchFamily="18" charset="0"/>
              </a:rPr>
              <a:t>Có </a:t>
            </a:r>
            <a:r>
              <a:rPr lang="en-US" sz="1800">
                <a:solidFill>
                  <a:srgbClr val="FF0000"/>
                </a:solidFill>
                <a:effectLst/>
                <a:latin typeface="Comfortaa" panose="00000500000000000000" pitchFamily="2" charset="0"/>
                <a:ea typeface="Times New Roman" panose="02020603050405020304" pitchFamily="18" charset="0"/>
              </a:rPr>
              <a:t>64</a:t>
            </a:r>
            <a:r>
              <a:rPr lang="en-US" sz="1800">
                <a:effectLst/>
                <a:latin typeface="Comfortaa" panose="00000500000000000000" pitchFamily="2" charset="0"/>
                <a:ea typeface="Times New Roman" panose="02020603050405020304" pitchFamily="18" charset="0"/>
              </a:rPr>
              <a:t> node.</a:t>
            </a:r>
          </a:p>
          <a:p>
            <a:pPr marL="342900" marR="0" lvl="0" indent="-342900" algn="just">
              <a:lnSpc>
                <a:spcPct val="150000"/>
              </a:lnSpc>
              <a:spcBef>
                <a:spcPts val="0"/>
              </a:spcBef>
              <a:spcAft>
                <a:spcPts val="0"/>
              </a:spcAft>
              <a:buFont typeface="Times New Roman" panose="02020603050405020304" pitchFamily="18" charset="0"/>
              <a:buChar char="-"/>
            </a:pPr>
            <a:r>
              <a:rPr lang="en-US" sz="1800" b="1">
                <a:solidFill>
                  <a:srgbClr val="365F91"/>
                </a:solidFill>
                <a:effectLst/>
                <a:latin typeface="Comfortaa" panose="00000500000000000000" pitchFamily="2" charset="0"/>
                <a:ea typeface="Times New Roman" panose="02020603050405020304" pitchFamily="18" charset="0"/>
              </a:rPr>
              <a:t>Hidden Layer 2:</a:t>
            </a:r>
            <a:r>
              <a:rPr lang="en-US" sz="1800" b="1">
                <a:effectLst/>
                <a:latin typeface="Comfortaa" panose="00000500000000000000" pitchFamily="2" charset="0"/>
                <a:ea typeface="Times New Roman" panose="02020603050405020304" pitchFamily="18" charset="0"/>
              </a:rPr>
              <a:t> </a:t>
            </a:r>
            <a:r>
              <a:rPr lang="en-US" sz="1800">
                <a:effectLst/>
                <a:latin typeface="Comfortaa" panose="00000500000000000000" pitchFamily="2" charset="0"/>
                <a:ea typeface="Times New Roman" panose="02020603050405020304" pitchFamily="18" charset="0"/>
              </a:rPr>
              <a:t>Có </a:t>
            </a:r>
            <a:r>
              <a:rPr lang="en-US" sz="1800">
                <a:solidFill>
                  <a:srgbClr val="FF0000"/>
                </a:solidFill>
                <a:effectLst/>
                <a:latin typeface="Comfortaa" panose="00000500000000000000" pitchFamily="2" charset="0"/>
                <a:ea typeface="Times New Roman" panose="02020603050405020304" pitchFamily="18" charset="0"/>
              </a:rPr>
              <a:t>32</a:t>
            </a:r>
            <a:r>
              <a:rPr lang="en-US" sz="1800">
                <a:effectLst/>
                <a:latin typeface="Comfortaa" panose="00000500000000000000" pitchFamily="2" charset="0"/>
                <a:ea typeface="Times New Roman" panose="02020603050405020304" pitchFamily="18" charset="0"/>
              </a:rPr>
              <a:t> node.</a:t>
            </a:r>
          </a:p>
          <a:p>
            <a:pPr marL="342900" marR="0" lvl="0" indent="-342900" algn="just">
              <a:lnSpc>
                <a:spcPct val="150000"/>
              </a:lnSpc>
              <a:spcBef>
                <a:spcPts val="0"/>
              </a:spcBef>
              <a:spcAft>
                <a:spcPts val="0"/>
              </a:spcAft>
              <a:buFont typeface="Times New Roman" panose="02020603050405020304" pitchFamily="18" charset="0"/>
              <a:buChar char="-"/>
            </a:pPr>
            <a:r>
              <a:rPr lang="en-US" sz="1800" b="1">
                <a:solidFill>
                  <a:srgbClr val="365F91"/>
                </a:solidFill>
                <a:effectLst/>
                <a:latin typeface="Comfortaa" panose="00000500000000000000" pitchFamily="2" charset="0"/>
                <a:ea typeface="Times New Roman" panose="02020603050405020304" pitchFamily="18" charset="0"/>
              </a:rPr>
              <a:t>Hidden Layer 3:</a:t>
            </a:r>
            <a:r>
              <a:rPr lang="en-US" sz="1800" b="1">
                <a:effectLst/>
                <a:latin typeface="Comfortaa" panose="00000500000000000000" pitchFamily="2" charset="0"/>
                <a:ea typeface="Times New Roman" panose="02020603050405020304" pitchFamily="18" charset="0"/>
              </a:rPr>
              <a:t> </a:t>
            </a:r>
            <a:r>
              <a:rPr lang="en-US" sz="1800">
                <a:effectLst/>
                <a:latin typeface="Comfortaa" panose="00000500000000000000" pitchFamily="2" charset="0"/>
                <a:ea typeface="Times New Roman" panose="02020603050405020304" pitchFamily="18" charset="0"/>
              </a:rPr>
              <a:t>Có </a:t>
            </a:r>
            <a:r>
              <a:rPr lang="en-US" sz="1800">
                <a:solidFill>
                  <a:srgbClr val="FF0000"/>
                </a:solidFill>
                <a:effectLst/>
                <a:latin typeface="Comfortaa" panose="00000500000000000000" pitchFamily="2" charset="0"/>
                <a:ea typeface="Times New Roman" panose="02020603050405020304" pitchFamily="18" charset="0"/>
              </a:rPr>
              <a:t>12</a:t>
            </a:r>
            <a:r>
              <a:rPr lang="en-US" sz="1800">
                <a:effectLst/>
                <a:latin typeface="Comfortaa" panose="00000500000000000000" pitchFamily="2" charset="0"/>
                <a:ea typeface="Times New Roman" panose="02020603050405020304" pitchFamily="18" charset="0"/>
              </a:rPr>
              <a:t> node.</a:t>
            </a:r>
          </a:p>
          <a:p>
            <a:pPr marL="342900" marR="0" lvl="0" indent="-342900" algn="just">
              <a:lnSpc>
                <a:spcPct val="150000"/>
              </a:lnSpc>
              <a:spcBef>
                <a:spcPts val="0"/>
              </a:spcBef>
              <a:spcAft>
                <a:spcPts val="0"/>
              </a:spcAft>
              <a:buFont typeface="Times New Roman" panose="02020603050405020304" pitchFamily="18" charset="0"/>
              <a:buChar char="-"/>
            </a:pPr>
            <a:r>
              <a:rPr lang="en-US" sz="1800" b="1">
                <a:solidFill>
                  <a:srgbClr val="365F91"/>
                </a:solidFill>
                <a:effectLst/>
                <a:latin typeface="Comfortaa" panose="00000500000000000000" pitchFamily="2" charset="0"/>
                <a:ea typeface="Times New Roman" panose="02020603050405020304" pitchFamily="18" charset="0"/>
              </a:rPr>
              <a:t>Hidden Layer 4:</a:t>
            </a:r>
            <a:r>
              <a:rPr lang="en-US" sz="1800" b="1">
                <a:effectLst/>
                <a:latin typeface="Comfortaa" panose="00000500000000000000" pitchFamily="2" charset="0"/>
                <a:ea typeface="Times New Roman" panose="02020603050405020304" pitchFamily="18" charset="0"/>
              </a:rPr>
              <a:t> </a:t>
            </a:r>
            <a:r>
              <a:rPr lang="en-US" sz="1800">
                <a:effectLst/>
                <a:latin typeface="Comfortaa" panose="00000500000000000000" pitchFamily="2" charset="0"/>
                <a:ea typeface="Times New Roman" panose="02020603050405020304" pitchFamily="18" charset="0"/>
              </a:rPr>
              <a:t>Có </a:t>
            </a:r>
            <a:r>
              <a:rPr lang="en-US" sz="1800">
                <a:solidFill>
                  <a:srgbClr val="FF0000"/>
                </a:solidFill>
                <a:effectLst/>
                <a:latin typeface="Comfortaa" panose="00000500000000000000" pitchFamily="2" charset="0"/>
                <a:ea typeface="Times New Roman" panose="02020603050405020304" pitchFamily="18" charset="0"/>
              </a:rPr>
              <a:t>2 </a:t>
            </a:r>
            <a:r>
              <a:rPr lang="en-US" sz="1800">
                <a:effectLst/>
                <a:latin typeface="Comfortaa" panose="00000500000000000000" pitchFamily="2" charset="0"/>
                <a:ea typeface="Times New Roman" panose="02020603050405020304" pitchFamily="18" charset="0"/>
              </a:rPr>
              <a:t>node.</a:t>
            </a:r>
          </a:p>
          <a:p>
            <a:pPr marL="342900" marR="0" lvl="0" indent="-342900" algn="just">
              <a:lnSpc>
                <a:spcPct val="150000"/>
              </a:lnSpc>
              <a:spcBef>
                <a:spcPts val="0"/>
              </a:spcBef>
              <a:spcAft>
                <a:spcPts val="0"/>
              </a:spcAft>
              <a:buFont typeface="Times New Roman" panose="02020603050405020304" pitchFamily="18" charset="0"/>
              <a:buChar char="-"/>
            </a:pPr>
            <a:r>
              <a:rPr lang="en-US" sz="1800" b="1">
                <a:solidFill>
                  <a:srgbClr val="365F91"/>
                </a:solidFill>
                <a:effectLst/>
                <a:latin typeface="Comfortaa" panose="00000500000000000000" pitchFamily="2" charset="0"/>
                <a:ea typeface="Times New Roman" panose="02020603050405020304" pitchFamily="18" charset="0"/>
              </a:rPr>
              <a:t>Output Layer:</a:t>
            </a:r>
            <a:r>
              <a:rPr lang="en-US" sz="1800" b="1">
                <a:effectLst/>
                <a:latin typeface="Comfortaa" panose="00000500000000000000" pitchFamily="2" charset="0"/>
                <a:ea typeface="Times New Roman" panose="02020603050405020304" pitchFamily="18" charset="0"/>
              </a:rPr>
              <a:t> </a:t>
            </a:r>
            <a:r>
              <a:rPr lang="en-US" sz="1800">
                <a:effectLst/>
                <a:latin typeface="Comfortaa" panose="00000500000000000000" pitchFamily="2" charset="0"/>
                <a:ea typeface="Times New Roman" panose="02020603050405020304" pitchFamily="18" charset="0"/>
              </a:rPr>
              <a:t>Có số lượng node là output_dim với output_dim là số lượng kỳ mà ta muốn dự đoán (1 hoặc 2).</a:t>
            </a:r>
          </a:p>
          <a:p>
            <a:pPr marR="0" lvl="0" algn="just">
              <a:lnSpc>
                <a:spcPct val="150000"/>
              </a:lnSpc>
              <a:spcBef>
                <a:spcPts val="600"/>
              </a:spcBef>
              <a:spcAft>
                <a:spcPts val="600"/>
              </a:spcAft>
            </a:pPr>
            <a:endParaRPr lang="en-US" sz="1800" b="1">
              <a:solidFill>
                <a:srgbClr val="003300"/>
              </a:solidFill>
              <a:effectLst/>
              <a:latin typeface="Comfortaa" panose="00000500000000000000" pitchFamily="2" charset="0"/>
              <a:ea typeface="Times New Roman" panose="02020603050405020304" pitchFamily="18" charset="0"/>
            </a:endParaRP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534294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0f0646c8f7_0_2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g20f0646c8f7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236039780"/>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gn="just">
                  <a:lnSpc>
                    <a:spcPct val="150000"/>
                  </a:lnSpc>
                  <a:spcBef>
                    <a:spcPts val="0"/>
                  </a:spcBef>
                  <a:spcAft>
                    <a:spcPts val="600"/>
                  </a:spcAft>
                </a:pPr>
                <a:r>
                  <a:rPr lang="en-US" sz="1800" b="1">
                    <a:effectLst/>
                    <a:latin typeface="Comfortaa" panose="00000500000000000000" pitchFamily="2" charset="0"/>
                    <a:ea typeface="Calibri" panose="020F0502020204030204" pitchFamily="34" charset="0"/>
                    <a:cs typeface="Times New Roman" panose="02020603050405020304" pitchFamily="18" charset="0"/>
                  </a:rPr>
                  <a:t>Thang đo MSE (Mean Squared Error) là một trong những độ đo phổ biến được sử dụng để </a:t>
                </a:r>
                <a:r>
                  <a:rPr lang="en-US" sz="1800" b="1">
                    <a:solidFill>
                      <a:srgbClr val="CF6402"/>
                    </a:solidFill>
                    <a:effectLst/>
                    <a:latin typeface="Comfortaa" panose="00000500000000000000" pitchFamily="2" charset="0"/>
                    <a:ea typeface="Calibri" panose="020F0502020204030204" pitchFamily="34" charset="0"/>
                    <a:cs typeface="Times New Roman" panose="02020603050405020304" pitchFamily="18" charset="0"/>
                  </a:rPr>
                  <a:t>đánh giá hiệu suất của mô hình dự đoán</a:t>
                </a:r>
                <a:r>
                  <a:rPr lang="en-US" sz="1800" b="1">
                    <a:effectLst/>
                    <a:latin typeface="Comfortaa" panose="00000500000000000000" pitchFamily="2" charset="0"/>
                    <a:ea typeface="Calibri" panose="020F0502020204030204" pitchFamily="34" charset="0"/>
                    <a:cs typeface="Times New Roman" panose="02020603050405020304" pitchFamily="18" charset="0"/>
                  </a:rPr>
                  <a:t>. Nó được tính bằng cách tính </a:t>
                </a:r>
                <a:r>
                  <a:rPr lang="en-US"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trung bình tổng bình phương sai số </a:t>
                </a:r>
                <a:r>
                  <a:rPr lang="en-US" sz="1800" b="1">
                    <a:effectLst/>
                    <a:latin typeface="Comfortaa" panose="00000500000000000000" pitchFamily="2" charset="0"/>
                    <a:ea typeface="Calibri" panose="020F0502020204030204" pitchFamily="34" charset="0"/>
                    <a:cs typeface="Times New Roman" panose="02020603050405020304" pitchFamily="18" charset="0"/>
                  </a:rPr>
                  <a:t>giữa các giá trị </a:t>
                </a:r>
                <a:r>
                  <a:rPr lang="en-US" sz="1800" b="1">
                    <a:solidFill>
                      <a:srgbClr val="008000"/>
                    </a:solidFill>
                    <a:effectLst/>
                    <a:latin typeface="Comfortaa" panose="00000500000000000000" pitchFamily="2" charset="0"/>
                    <a:ea typeface="Calibri" panose="020F0502020204030204" pitchFamily="34" charset="0"/>
                    <a:cs typeface="Times New Roman" panose="02020603050405020304" pitchFamily="18" charset="0"/>
                  </a:rPr>
                  <a:t>dự đoán </a:t>
                </a:r>
                <a:r>
                  <a:rPr lang="en-US" sz="1800" b="1">
                    <a:effectLst/>
                    <a:latin typeface="Comfortaa" panose="00000500000000000000" pitchFamily="2" charset="0"/>
                    <a:ea typeface="Calibri" panose="020F0502020204030204" pitchFamily="34" charset="0"/>
                    <a:cs typeface="Times New Roman" panose="02020603050405020304" pitchFamily="18" charset="0"/>
                  </a:rPr>
                  <a:t>và </a:t>
                </a:r>
                <a:r>
                  <a:rPr lang="en-US"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giá trị thực tế</a:t>
                </a:r>
                <a:r>
                  <a:rPr lang="en-US" sz="1800" b="1">
                    <a:effectLst/>
                    <a:latin typeface="Comfortaa" panose="00000500000000000000" pitchFamily="2" charset="0"/>
                    <a:ea typeface="Calibri" panose="020F0502020204030204" pitchFamily="34" charset="0"/>
                    <a:cs typeface="Times New Roman" panose="02020603050405020304" pitchFamily="18" charset="0"/>
                  </a:rPr>
                  <a:t>.</a:t>
                </a:r>
              </a:p>
              <a:p>
                <a:pPr marL="0" marR="0">
                  <a:lnSpc>
                    <a:spcPct val="150000"/>
                  </a:lnSpc>
                  <a:spcBef>
                    <a:spcPts val="0"/>
                  </a:spcBef>
                  <a:spcAft>
                    <a:spcPts val="60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𝑴𝑺𝑬</m:t>
                      </m:r>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2400" b="1"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𝟏</m:t>
                          </m:r>
                        </m:num>
                        <m:den>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𝒏</m:t>
                          </m:r>
                        </m:den>
                      </m:f>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 </m:t>
                      </m:r>
                      <m:nary>
                        <m:naryPr>
                          <m:chr m:val="∑"/>
                          <m:limLoc m:val="undOvr"/>
                          <m:ctrlPr>
                            <a:rPr lang="en-US" sz="2400" b="1"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𝟏</m:t>
                          </m:r>
                        </m:sub>
                        <m:sup>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𝟏</m:t>
                          </m:r>
                        </m:sup>
                        <m:e>
                          <m:sSup>
                            <m:sSupPr>
                              <m:ctrlPr>
                                <a:rPr lang="en-US" sz="2400" b="1"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2400" b="1"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𝒚</m:t>
                                      </m:r>
                                    </m:e>
                                    <m:sub>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2400" b="1"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2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𝒚</m:t>
                                          </m:r>
                                        </m:e>
                                        <m:sub>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𝒊</m:t>
                                          </m:r>
                                        </m:sub>
                                      </m:sSub>
                                    </m:e>
                                  </m:acc>
                                </m:e>
                              </m:d>
                            </m:e>
                            <m:sup>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𝟐</m:t>
                              </m:r>
                            </m:sup>
                          </m:sSup>
                        </m:e>
                      </m:nary>
                    </m:oMath>
                  </m:oMathPara>
                </a14:m>
                <a:endParaRPr lang="en-US" sz="1800" b="1">
                  <a:effectLst/>
                  <a:latin typeface="Comfortaa" panose="00000500000000000000" pitchFamily="2" charset="0"/>
                  <a:ea typeface="Calibri" panose="020F0502020204030204" pitchFamily="34" charset="0"/>
                  <a:cs typeface="Times New Roman" panose="02020603050405020304" pitchFamily="18" charset="0"/>
                </a:endParaRPr>
              </a:p>
              <a:p>
                <a:pPr marL="0" marR="0">
                  <a:lnSpc>
                    <a:spcPct val="150000"/>
                  </a:lnSpc>
                  <a:spcBef>
                    <a:spcPts val="0"/>
                  </a:spcBef>
                  <a:spcAft>
                    <a:spcPts val="600"/>
                  </a:spcAft>
                </a:pPr>
                <a:r>
                  <a:rPr lang="en-US" sz="1800" b="1">
                    <a:effectLst/>
                    <a:latin typeface="Comfortaa" panose="00000500000000000000" pitchFamily="2" charset="0"/>
                    <a:ea typeface="Calibri" panose="020F0502020204030204" pitchFamily="34" charset="0"/>
                    <a:cs typeface="Times New Roman" panose="02020603050405020304" pitchFamily="18" charset="0"/>
                  </a:rPr>
                  <a:t>Trong đó:</a:t>
                </a:r>
              </a:p>
              <a:p>
                <a:pPr indent="457200">
                  <a:lnSpc>
                    <a:spcPct val="150000"/>
                  </a:lnSpc>
                  <a:spcAft>
                    <a:spcPts val="600"/>
                  </a:spcAft>
                </a:pPr>
                <a14:m>
                  <m:oMath xmlns:m="http://schemas.openxmlformats.org/officeDocument/2006/math">
                    <m:r>
                      <a:rPr lang="en-US" sz="1800" b="1" i="1" smtClean="0">
                        <a:effectLst/>
                        <a:latin typeface="Cambria Math" panose="02040503050406030204" pitchFamily="18" charset="0"/>
                        <a:ea typeface="Calibri" panose="020F0502020204030204" pitchFamily="34" charset="0"/>
                        <a:cs typeface="Times New Roman" panose="02020603050405020304" pitchFamily="18" charset="0"/>
                      </a:rPr>
                      <m:t>𝑴𝑺𝑬</m:t>
                    </m:r>
                  </m:oMath>
                </a14:m>
                <a:r>
                  <a:rPr lang="en-US" sz="1800" b="1">
                    <a:effectLst/>
                    <a:latin typeface="Comfortaa" panose="00000500000000000000" pitchFamily="2" charset="0"/>
                    <a:ea typeface="Calibri" panose="020F0502020204030204" pitchFamily="34" charset="0"/>
                    <a:cs typeface="Times New Roman" panose="02020603050405020304" pitchFamily="18" charset="0"/>
                  </a:rPr>
                  <a:t> là Mean Squared Error.		</a:t>
                </a:r>
              </a:p>
              <a:p>
                <a:pPr indent="457200">
                  <a:lnSpc>
                    <a:spcPct val="150000"/>
                  </a:lnSpc>
                  <a:spcAft>
                    <a:spcPts val="600"/>
                  </a:spcAft>
                </a:pPr>
                <a14:m>
                  <m:oMath xmlns:m="http://schemas.openxmlformats.org/officeDocument/2006/math">
                    <m:sSub>
                      <m:sSubPr>
                        <m:ctrlPr>
                          <a:rPr lang="en-US" sz="1800" b="1" i="1">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latin typeface="Cambria Math" panose="02040503050406030204" pitchFamily="18" charset="0"/>
                            <a:ea typeface="Calibri" panose="020F0502020204030204" pitchFamily="34" charset="0"/>
                            <a:cs typeface="Times New Roman" panose="02020603050405020304" pitchFamily="18" charset="0"/>
                          </a:rPr>
                          <m:t>𝒚</m:t>
                        </m:r>
                      </m:e>
                      <m:sub>
                        <m:r>
                          <a:rPr lang="en-US" sz="1800" b="1" i="1">
                            <a:latin typeface="Cambria Math" panose="02040503050406030204" pitchFamily="18" charset="0"/>
                            <a:ea typeface="Calibri" panose="020F0502020204030204" pitchFamily="34" charset="0"/>
                            <a:cs typeface="Times New Roman" panose="02020603050405020304" pitchFamily="18" charset="0"/>
                          </a:rPr>
                          <m:t>𝒊</m:t>
                        </m:r>
                      </m:sub>
                    </m:sSub>
                  </m:oMath>
                </a14:m>
                <a:r>
                  <a:rPr lang="en-US" sz="1800" b="1">
                    <a:latin typeface="Comfortaa" panose="00000500000000000000" pitchFamily="2" charset="0"/>
                    <a:ea typeface="Calibri" panose="020F0502020204030204" pitchFamily="34" charset="0"/>
                    <a:cs typeface="Times New Roman" panose="02020603050405020304" pitchFamily="18" charset="0"/>
                  </a:rPr>
                  <a:t> là giá trị thực tế.</a:t>
                </a:r>
                <a:endParaRPr lang="en-US" sz="1800" b="1">
                  <a:effectLst/>
                  <a:latin typeface="Comfortaa" panose="00000500000000000000" pitchFamily="2" charset="0"/>
                  <a:ea typeface="Calibri" panose="020F0502020204030204" pitchFamily="34" charset="0"/>
                  <a:cs typeface="Times New Roman" panose="02020603050405020304" pitchFamily="18" charset="0"/>
                </a:endParaRPr>
              </a:p>
              <a:p>
                <a:pPr indent="457200">
                  <a:lnSpc>
                    <a:spcPct val="150000"/>
                  </a:lnSpc>
                  <a:spcAft>
                    <a:spcPts val="600"/>
                  </a:spcAft>
                </a:pPr>
                <a14:m>
                  <m:oMath xmlns:m="http://schemas.openxmlformats.org/officeDocument/2006/math">
                    <m:r>
                      <a:rPr lang="en-US" sz="1800" b="1" i="0" smtClean="0">
                        <a:effectLst/>
                        <a:latin typeface="Cambria Math" panose="02040503050406030204" pitchFamily="18" charset="0"/>
                        <a:ea typeface="Calibri" panose="020F0502020204030204" pitchFamily="34" charset="0"/>
                        <a:cs typeface="Times New Roman" panose="02020603050405020304" pitchFamily="18" charset="0"/>
                      </a:rPr>
                      <m:t>𝐧</m:t>
                    </m:r>
                  </m:oMath>
                </a14:m>
                <a:r>
                  <a:rPr lang="en-US" sz="1800" b="1">
                    <a:effectLst/>
                    <a:latin typeface="Comfortaa" panose="00000500000000000000" pitchFamily="2" charset="0"/>
                    <a:ea typeface="Calibri" panose="020F0502020204030204" pitchFamily="34" charset="0"/>
                    <a:cs typeface="Times New Roman" panose="02020603050405020304" pitchFamily="18" charset="0"/>
                  </a:rPr>
                  <a:t> là số lượng mẫu trong tập dữ liệu.</a:t>
                </a:r>
              </a:p>
              <a:p>
                <a:pPr indent="457200">
                  <a:lnSpc>
                    <a:spcPct val="150000"/>
                  </a:lnSpc>
                  <a:spcAft>
                    <a:spcPts val="600"/>
                  </a:spcAft>
                </a:pPr>
                <a14:m>
                  <m:oMath xmlns:m="http://schemas.openxmlformats.org/officeDocument/2006/math">
                    <m:acc>
                      <m:accPr>
                        <m:chr m:val="̃"/>
                        <m:ctrlPr>
                          <a:rPr lang="en-US" sz="1800" b="1" i="1">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1800" b="1" i="1">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latin typeface="Cambria Math" panose="02040503050406030204" pitchFamily="18" charset="0"/>
                                <a:ea typeface="Calibri" panose="020F0502020204030204" pitchFamily="34" charset="0"/>
                                <a:cs typeface="Times New Roman" panose="02020603050405020304" pitchFamily="18" charset="0"/>
                              </a:rPr>
                              <m:t>𝒚</m:t>
                            </m:r>
                          </m:e>
                          <m:sub>
                            <m:r>
                              <a:rPr lang="en-US" sz="1800" b="1" i="1">
                                <a:latin typeface="Cambria Math" panose="02040503050406030204" pitchFamily="18" charset="0"/>
                                <a:ea typeface="Calibri" panose="020F0502020204030204" pitchFamily="34" charset="0"/>
                                <a:cs typeface="Times New Roman" panose="02020603050405020304" pitchFamily="18" charset="0"/>
                              </a:rPr>
                              <m:t>𝒊</m:t>
                            </m:r>
                          </m:sub>
                        </m:sSub>
                      </m:e>
                    </m:acc>
                    <m:r>
                      <a:rPr lang="en-US" sz="1800" b="1" i="1">
                        <a:latin typeface="Cambria Math" panose="02040503050406030204" pitchFamily="18" charset="0"/>
                        <a:ea typeface="Calibri" panose="020F0502020204030204" pitchFamily="34" charset="0"/>
                        <a:cs typeface="Times New Roman" panose="02020603050405020304" pitchFamily="18" charset="0"/>
                      </a:rPr>
                      <m:t> </m:t>
                    </m:r>
                  </m:oMath>
                </a14:m>
                <a:r>
                  <a:rPr lang="en-US" sz="1800" b="1">
                    <a:latin typeface="Comfortaa" panose="00000500000000000000" pitchFamily="2" charset="0"/>
                    <a:ea typeface="Calibri" panose="020F0502020204030204" pitchFamily="34" charset="0"/>
                    <a:cs typeface="Times New Roman" panose="02020603050405020304" pitchFamily="18" charset="0"/>
                  </a:rPr>
                  <a:t>là giá trị dự đoán tương ứng với yi.</a:t>
                </a:r>
              </a:p>
            </p:txBody>
          </p:sp>
        </mc:Choice>
        <mc:Fallback xmlns="">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gn="just">
                  <a:lnSpc>
                    <a:spcPct val="150000"/>
                  </a:lnSpc>
                  <a:spcBef>
                    <a:spcPts val="0"/>
                  </a:spcBef>
                  <a:spcAft>
                    <a:spcPts val="600"/>
                  </a:spcAft>
                </a:pPr>
                <a:r>
                  <a:rPr lang="en-US" sz="1800" b="1">
                    <a:effectLst/>
                    <a:latin typeface="Comfortaa" panose="00000500000000000000" pitchFamily="2" charset="0"/>
                    <a:ea typeface="Calibri" panose="020F0502020204030204" pitchFamily="34" charset="0"/>
                    <a:cs typeface="Times New Roman" panose="02020603050405020304" pitchFamily="18" charset="0"/>
                  </a:rPr>
                  <a:t>Thang đo MSE (Mean Squared Error) là một trong những độ đo phổ biến được sử dụng để </a:t>
                </a:r>
                <a:r>
                  <a:rPr lang="en-US" sz="1800" b="1">
                    <a:solidFill>
                      <a:srgbClr val="CF6402"/>
                    </a:solidFill>
                    <a:effectLst/>
                    <a:latin typeface="Comfortaa" panose="00000500000000000000" pitchFamily="2" charset="0"/>
                    <a:ea typeface="Calibri" panose="020F0502020204030204" pitchFamily="34" charset="0"/>
                    <a:cs typeface="Times New Roman" panose="02020603050405020304" pitchFamily="18" charset="0"/>
                  </a:rPr>
                  <a:t>đánh giá hiệu suất của mô hình dự đoán</a:t>
                </a:r>
                <a:r>
                  <a:rPr lang="en-US" sz="1800" b="1">
                    <a:effectLst/>
                    <a:latin typeface="Comfortaa" panose="00000500000000000000" pitchFamily="2" charset="0"/>
                    <a:ea typeface="Calibri" panose="020F0502020204030204" pitchFamily="34" charset="0"/>
                    <a:cs typeface="Times New Roman" panose="02020603050405020304" pitchFamily="18" charset="0"/>
                  </a:rPr>
                  <a:t>. Nó được tính bằng cách tính </a:t>
                </a:r>
                <a:r>
                  <a:rPr lang="en-US"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trung bình tổng bình phương sai số </a:t>
                </a:r>
                <a:r>
                  <a:rPr lang="en-US" sz="1800" b="1">
                    <a:effectLst/>
                    <a:latin typeface="Comfortaa" panose="00000500000000000000" pitchFamily="2" charset="0"/>
                    <a:ea typeface="Calibri" panose="020F0502020204030204" pitchFamily="34" charset="0"/>
                    <a:cs typeface="Times New Roman" panose="02020603050405020304" pitchFamily="18" charset="0"/>
                  </a:rPr>
                  <a:t>giữa các giá trị </a:t>
                </a:r>
                <a:r>
                  <a:rPr lang="en-US" sz="1800" b="1">
                    <a:solidFill>
                      <a:srgbClr val="008000"/>
                    </a:solidFill>
                    <a:effectLst/>
                    <a:latin typeface="Comfortaa" panose="00000500000000000000" pitchFamily="2" charset="0"/>
                    <a:ea typeface="Calibri" panose="020F0502020204030204" pitchFamily="34" charset="0"/>
                    <a:cs typeface="Times New Roman" panose="02020603050405020304" pitchFamily="18" charset="0"/>
                  </a:rPr>
                  <a:t>dự đoán </a:t>
                </a:r>
                <a:r>
                  <a:rPr lang="en-US" sz="1800" b="1">
                    <a:effectLst/>
                    <a:latin typeface="Comfortaa" panose="00000500000000000000" pitchFamily="2" charset="0"/>
                    <a:ea typeface="Calibri" panose="020F0502020204030204" pitchFamily="34" charset="0"/>
                    <a:cs typeface="Times New Roman" panose="02020603050405020304" pitchFamily="18" charset="0"/>
                  </a:rPr>
                  <a:t>và </a:t>
                </a:r>
                <a:r>
                  <a:rPr lang="en-US"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giá trị thực tế</a:t>
                </a:r>
                <a:r>
                  <a:rPr lang="en-US" sz="1800" b="1">
                    <a:effectLst/>
                    <a:latin typeface="Comfortaa" panose="00000500000000000000" pitchFamily="2" charset="0"/>
                    <a:ea typeface="Calibri" panose="020F0502020204030204" pitchFamily="34" charset="0"/>
                    <a:cs typeface="Times New Roman" panose="02020603050405020304" pitchFamily="18" charset="0"/>
                  </a:rPr>
                  <a:t>.</a:t>
                </a:r>
              </a:p>
              <a:p>
                <a:pPr marL="0" marR="0">
                  <a:lnSpc>
                    <a:spcPct val="150000"/>
                  </a:lnSpc>
                  <a:spcBef>
                    <a:spcPts val="0"/>
                  </a:spcBef>
                  <a:spcAft>
                    <a:spcPts val="600"/>
                  </a:spcAft>
                </a:pPr>
                <a:r>
                  <a:rPr lang="en-US" sz="2400" b="1" i="0">
                    <a:effectLst/>
                    <a:latin typeface="Cambria Math" panose="02040503050406030204" pitchFamily="18" charset="0"/>
                    <a:ea typeface="Calibri" panose="020F0502020204030204" pitchFamily="34" charset="0"/>
                    <a:cs typeface="Times New Roman" panose="02020603050405020304" pitchFamily="18" charset="0"/>
                  </a:rPr>
                  <a:t>𝑴𝑺𝑬 =𝟏/𝒏  </a:t>
                </a:r>
                <a:r>
                  <a:rPr lang="en-US" sz="2400" b="1" i="0">
                    <a:effectLst/>
                    <a:latin typeface="Cambria Math" panose="02040503050406030204" pitchFamily="18" charset="0"/>
                    <a:cs typeface="Times New Roman" panose="02020603050405020304" pitchFamily="18" charset="0"/>
                  </a:rPr>
                  <a:t>∑1_</a:t>
                </a:r>
                <a:r>
                  <a:rPr lang="en-US" sz="2400" b="1" i="0">
                    <a:effectLst/>
                    <a:latin typeface="Cambria Math" panose="02040503050406030204" pitchFamily="18" charset="0"/>
                    <a:ea typeface="Calibri" panose="020F0502020204030204" pitchFamily="34" charset="0"/>
                    <a:cs typeface="Times New Roman" panose="02020603050405020304" pitchFamily="18" charset="0"/>
                  </a:rPr>
                  <a:t>𝟏^𝟏▒(𝒚_𝒊−(𝒚_𝒊 ) ̃ )^𝟐 </a:t>
                </a:r>
                <a:endParaRPr lang="en-US" sz="1800" b="1">
                  <a:effectLst/>
                  <a:latin typeface="Comfortaa" panose="00000500000000000000" pitchFamily="2" charset="0"/>
                  <a:ea typeface="Calibri" panose="020F0502020204030204" pitchFamily="34" charset="0"/>
                  <a:cs typeface="Times New Roman" panose="02020603050405020304" pitchFamily="18" charset="0"/>
                </a:endParaRPr>
              </a:p>
              <a:p>
                <a:pPr marL="0" marR="0">
                  <a:lnSpc>
                    <a:spcPct val="150000"/>
                  </a:lnSpc>
                  <a:spcBef>
                    <a:spcPts val="0"/>
                  </a:spcBef>
                  <a:spcAft>
                    <a:spcPts val="600"/>
                  </a:spcAft>
                </a:pPr>
                <a:r>
                  <a:rPr lang="en-US" sz="1800" b="1">
                    <a:effectLst/>
                    <a:latin typeface="Comfortaa" panose="00000500000000000000" pitchFamily="2" charset="0"/>
                    <a:ea typeface="Calibri" panose="020F0502020204030204" pitchFamily="34" charset="0"/>
                    <a:cs typeface="Times New Roman" panose="02020603050405020304" pitchFamily="18" charset="0"/>
                  </a:rPr>
                  <a:t>Trong đó:</a:t>
                </a:r>
              </a:p>
              <a:p>
                <a:pPr indent="457200">
                  <a:lnSpc>
                    <a:spcPct val="150000"/>
                  </a:lnSpc>
                  <a:spcAft>
                    <a:spcPts val="600"/>
                  </a:spcAft>
                </a:pPr>
                <a:r>
                  <a:rPr lang="en-US" sz="1800" b="1" i="0">
                    <a:effectLst/>
                    <a:latin typeface="Cambria Math" panose="02040503050406030204" pitchFamily="18" charset="0"/>
                    <a:ea typeface="Calibri" panose="020F0502020204030204" pitchFamily="34" charset="0"/>
                    <a:cs typeface="Times New Roman" panose="02020603050405020304" pitchFamily="18" charset="0"/>
                  </a:rPr>
                  <a:t>𝑴𝑺𝑬</a:t>
                </a:r>
                <a:r>
                  <a:rPr lang="en-US" sz="1800" b="1">
                    <a:effectLst/>
                    <a:latin typeface="Comfortaa" panose="00000500000000000000" pitchFamily="2" charset="0"/>
                    <a:ea typeface="Calibri" panose="020F0502020204030204" pitchFamily="34" charset="0"/>
                    <a:cs typeface="Times New Roman" panose="02020603050405020304" pitchFamily="18" charset="0"/>
                  </a:rPr>
                  <a:t> là Mean Squared Error.		</a:t>
                </a:r>
              </a:p>
              <a:p>
                <a:pPr indent="457200">
                  <a:lnSpc>
                    <a:spcPct val="150000"/>
                  </a:lnSpc>
                  <a:spcAft>
                    <a:spcPts val="600"/>
                  </a:spcAft>
                </a:pPr>
                <a:r>
                  <a:rPr lang="en-US" sz="1800" b="1" i="0">
                    <a:latin typeface="Cambria Math" panose="02040503050406030204" pitchFamily="18" charset="0"/>
                    <a:ea typeface="Calibri" panose="020F0502020204030204" pitchFamily="34" charset="0"/>
                    <a:cs typeface="Times New Roman" panose="02020603050405020304" pitchFamily="18" charset="0"/>
                  </a:rPr>
                  <a:t>𝒚_𝒊</a:t>
                </a:r>
                <a:r>
                  <a:rPr lang="en-US" sz="1800" b="1">
                    <a:latin typeface="Comfortaa" panose="00000500000000000000" pitchFamily="2" charset="0"/>
                    <a:ea typeface="Calibri" panose="020F0502020204030204" pitchFamily="34" charset="0"/>
                    <a:cs typeface="Times New Roman" panose="02020603050405020304" pitchFamily="18" charset="0"/>
                  </a:rPr>
                  <a:t> là giá trị thực tế.</a:t>
                </a:r>
                <a:endParaRPr lang="en-US" sz="1800" b="1">
                  <a:effectLst/>
                  <a:latin typeface="Comfortaa" panose="00000500000000000000" pitchFamily="2" charset="0"/>
                  <a:ea typeface="Calibri" panose="020F0502020204030204" pitchFamily="34" charset="0"/>
                  <a:cs typeface="Times New Roman" panose="02020603050405020304" pitchFamily="18" charset="0"/>
                </a:endParaRPr>
              </a:p>
              <a:p>
                <a:pPr indent="457200">
                  <a:lnSpc>
                    <a:spcPct val="150000"/>
                  </a:lnSpc>
                  <a:spcAft>
                    <a:spcPts val="600"/>
                  </a:spcAft>
                </a:pPr>
                <a:r>
                  <a:rPr lang="en-US" sz="1800" b="1" i="0">
                    <a:effectLst/>
                    <a:latin typeface="Cambria Math" panose="02040503050406030204" pitchFamily="18" charset="0"/>
                    <a:ea typeface="Calibri" panose="020F0502020204030204" pitchFamily="34" charset="0"/>
                    <a:cs typeface="Times New Roman" panose="02020603050405020304" pitchFamily="18" charset="0"/>
                  </a:rPr>
                  <a:t>𝐧</a:t>
                </a:r>
                <a:r>
                  <a:rPr lang="en-US" sz="1800" b="1">
                    <a:effectLst/>
                    <a:latin typeface="Comfortaa" panose="00000500000000000000" pitchFamily="2" charset="0"/>
                    <a:ea typeface="Calibri" panose="020F0502020204030204" pitchFamily="34" charset="0"/>
                    <a:cs typeface="Times New Roman" panose="02020603050405020304" pitchFamily="18" charset="0"/>
                  </a:rPr>
                  <a:t> là số lượng mẫu trong tập dữ liệu.</a:t>
                </a:r>
              </a:p>
              <a:p>
                <a:pPr indent="457200">
                  <a:lnSpc>
                    <a:spcPct val="150000"/>
                  </a:lnSpc>
                  <a:spcAft>
                    <a:spcPts val="600"/>
                  </a:spcAft>
                </a:pPr>
                <a:r>
                  <a:rPr lang="en-US" sz="1800" b="1" i="0">
                    <a:latin typeface="Cambria Math" panose="02040503050406030204" pitchFamily="18" charset="0"/>
                    <a:cs typeface="Times New Roman" panose="02020603050405020304" pitchFamily="18" charset="0"/>
                  </a:rPr>
                  <a:t>(</a:t>
                </a:r>
                <a:r>
                  <a:rPr lang="en-US" sz="1800" b="1" i="0">
                    <a:latin typeface="Cambria Math" panose="02040503050406030204" pitchFamily="18" charset="0"/>
                    <a:ea typeface="Calibri" panose="020F0502020204030204" pitchFamily="34" charset="0"/>
                    <a:cs typeface="Times New Roman" panose="02020603050405020304" pitchFamily="18" charset="0"/>
                  </a:rPr>
                  <a:t>𝒚_𝒊 ) ̃  </a:t>
                </a:r>
                <a:r>
                  <a:rPr lang="en-US" sz="1800" b="1">
                    <a:latin typeface="Comfortaa" panose="00000500000000000000" pitchFamily="2" charset="0"/>
                    <a:ea typeface="Calibri" panose="020F0502020204030204" pitchFamily="34" charset="0"/>
                    <a:cs typeface="Times New Roman" panose="02020603050405020304" pitchFamily="18" charset="0"/>
                  </a:rPr>
                  <a:t>là giá trị dự đoán tương ứng với yi.</a:t>
                </a:r>
              </a:p>
            </p:txBody>
          </p:sp>
        </mc:Fallback>
      </mc:AlternateContent>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3206859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457200" marR="0" lvl="0" indent="-228600" algn="just" defTabSz="914400" rtl="0" eaLnBrk="1" fontAlgn="auto" latinLnBrk="0" hangingPunct="1">
              <a:lnSpc>
                <a:spcPct val="150000"/>
              </a:lnSpc>
              <a:spcBef>
                <a:spcPts val="600"/>
              </a:spcBef>
              <a:spcAft>
                <a:spcPts val="600"/>
              </a:spcAft>
              <a:buClr>
                <a:srgbClr val="000000"/>
              </a:buClr>
              <a:buSzPts val="1400"/>
              <a:buFont typeface="Arial"/>
              <a:buNone/>
              <a:tabLst/>
              <a:defRPr/>
            </a:pPr>
            <a:r>
              <a:rPr lang="vi-VN" sz="1800" b="1">
                <a:solidFill>
                  <a:srgbClr val="279983"/>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Thời gian huấn luyện</a:t>
            </a:r>
          </a:p>
          <a:p>
            <a:pPr lvl="0" algn="just">
              <a:lnSpc>
                <a:spcPct val="150000"/>
              </a:lnSpc>
              <a:spcBef>
                <a:spcPts val="600"/>
              </a:spcBef>
              <a:spcAft>
                <a:spcPts val="600"/>
              </a:spcAft>
            </a:pPr>
            <a:r>
              <a:rPr lang="en-US" sz="1800" b="1">
                <a:effectLst/>
                <a:latin typeface="Comfortaa" panose="00000500000000000000" pitchFamily="2" charset="0"/>
                <a:ea typeface="Calibri" panose="020F0502020204030204" pitchFamily="34" charset="0"/>
                <a:cs typeface="Times New Roman" panose="02020603050405020304" pitchFamily="18" charset="0"/>
              </a:rPr>
              <a:t>Độ đo thời gian huấn luyện (Training Time) là một độ đo được sử dụng để đánh giá </a:t>
            </a:r>
            <a:r>
              <a:rPr lang="en-US"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thời gian mà mô hình mất để được huấn luyện </a:t>
            </a:r>
            <a:r>
              <a:rPr lang="en-US" sz="1800" b="1">
                <a:effectLst/>
                <a:latin typeface="Comfortaa" panose="00000500000000000000" pitchFamily="2" charset="0"/>
                <a:ea typeface="Calibri" panose="020F0502020204030204" pitchFamily="34" charset="0"/>
                <a:cs typeface="Times New Roman" panose="02020603050405020304" pitchFamily="18" charset="0"/>
              </a:rPr>
              <a:t>trên tập dữ liệu. Độ đo này thường được sử dụng để so </a:t>
            </a:r>
            <a:r>
              <a:rPr lang="en-US"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sánh hiệu quả</a:t>
            </a:r>
            <a:r>
              <a:rPr lang="en-US" sz="1800" b="1">
                <a:effectLst/>
                <a:latin typeface="Comfortaa" panose="00000500000000000000" pitchFamily="2" charset="0"/>
                <a:ea typeface="Calibri" panose="020F0502020204030204" pitchFamily="34" charset="0"/>
                <a:cs typeface="Times New Roman" panose="02020603050405020304" pitchFamily="18" charset="0"/>
              </a:rPr>
              <a:t> và </a:t>
            </a:r>
            <a:r>
              <a:rPr lang="en-US"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tốc độ huấn luyện</a:t>
            </a:r>
            <a:r>
              <a:rPr lang="en-US" sz="1800" b="1">
                <a:effectLst/>
                <a:latin typeface="Comfortaa" panose="00000500000000000000" pitchFamily="2" charset="0"/>
                <a:ea typeface="Calibri" panose="020F0502020204030204" pitchFamily="34" charset="0"/>
                <a:cs typeface="Times New Roman" panose="02020603050405020304" pitchFamily="18" charset="0"/>
              </a:rPr>
              <a:t> của các </a:t>
            </a:r>
            <a:r>
              <a:rPr lang="en-US"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mô hình khác nhau</a:t>
            </a:r>
            <a:endParaRPr lang="en-US" sz="1800" b="1">
              <a:solidFill>
                <a:srgbClr val="FF0000"/>
              </a:solidFill>
              <a:effectLst/>
              <a:latin typeface="Comfortaa" panose="00000500000000000000" pitchFamily="2" charset="0"/>
              <a:ea typeface="Times New Roman" panose="02020603050405020304" pitchFamily="18" charset="0"/>
            </a:endParaRP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216690522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285750" marR="0" lvl="0" indent="-285750" algn="just">
              <a:lnSpc>
                <a:spcPct val="150000"/>
              </a:lnSpc>
              <a:spcBef>
                <a:spcPts val="600"/>
              </a:spcBef>
              <a:spcAft>
                <a:spcPts val="600"/>
              </a:spcAft>
              <a:buFont typeface="Arial" panose="020B0604020202020204" pitchFamily="34" charset="0"/>
              <a:buChar char="•"/>
            </a:pPr>
            <a:r>
              <a:rPr lang="vi-VN" sz="1800" i="1">
                <a:solidFill>
                  <a:srgbClr val="365F91"/>
                </a:solidFill>
                <a:effectLst/>
                <a:latin typeface="Cambria" panose="02040503050406030204" pitchFamily="18" charset="0"/>
                <a:ea typeface="Calibri" panose="020F0502020204030204" pitchFamily="34" charset="0"/>
                <a:cs typeface="Times New Roman" panose="02020603050405020304" pitchFamily="18" charset="0"/>
              </a:rPr>
              <a:t>Bảng kết quả thực nghiệm với output=1.</a:t>
            </a:r>
            <a:endParaRPr lang="en-US" sz="1800" i="1">
              <a:solidFill>
                <a:srgbClr val="365F91"/>
              </a:solidFill>
              <a:effectLst/>
              <a:latin typeface="Cambria" panose="02040503050406030204" pitchFamily="18" charset="0"/>
              <a:ea typeface="Calibri" panose="020F0502020204030204" pitchFamily="34" charset="0"/>
              <a:cs typeface="Times New Roman" panose="02020603050405020304" pitchFamily="18" charset="0"/>
            </a:endParaRPr>
          </a:p>
          <a:p>
            <a:pPr marL="285750" marR="0" lvl="0" indent="-285750" algn="just">
              <a:lnSpc>
                <a:spcPct val="150000"/>
              </a:lnSpc>
              <a:spcBef>
                <a:spcPts val="600"/>
              </a:spcBef>
              <a:spcAft>
                <a:spcPts val="600"/>
              </a:spcAft>
              <a:buFont typeface="Arial" panose="020B0604020202020204" pitchFamily="34" charset="0"/>
              <a:buChar char="•"/>
            </a:pPr>
            <a:r>
              <a:rPr lang="en-US" sz="1800">
                <a:effectLst/>
                <a:latin typeface="Cambria" panose="02040503050406030204" pitchFamily="18" charset="0"/>
                <a:ea typeface="Calibri" panose="020F0502020204030204" pitchFamily="34" charset="0"/>
                <a:cs typeface="Times New Roman" panose="02020603050405020304" pitchFamily="18" charset="0"/>
              </a:rPr>
              <a:t>nghiệm với output_dim = 1, với số </a:t>
            </a:r>
            <a:r>
              <a:rPr lang="en-US" sz="1800">
                <a:solidFill>
                  <a:srgbClr val="FF0000"/>
                </a:solidFill>
                <a:effectLst/>
                <a:latin typeface="Cambria" panose="02040503050406030204" pitchFamily="18" charset="0"/>
                <a:ea typeface="Calibri" panose="020F0502020204030204" pitchFamily="34" charset="0"/>
                <a:cs typeface="Times New Roman" panose="02020603050405020304" pitchFamily="18" charset="0"/>
              </a:rPr>
              <a:t>lượng</a:t>
            </a:r>
            <a:r>
              <a:rPr lang="en-US" sz="1800">
                <a:effectLst/>
                <a:latin typeface="Cambria" panose="02040503050406030204" pitchFamily="18" charset="0"/>
                <a:ea typeface="Calibri" panose="020F0502020204030204" pitchFamily="34" charset="0"/>
                <a:cs typeface="Times New Roman" panose="02020603050405020304" pitchFamily="18" charset="0"/>
              </a:rPr>
              <a:t> input nhỏ, sự liên kết của các điểm dữ liệu ít phức tạp hơn, các phương pháp hồi quy hoạt động rất tốt bởi tính đơn giản và dễ thích nghi với dữ liệu này. </a:t>
            </a:r>
          </a:p>
          <a:p>
            <a:pPr marL="285750" marR="0" lvl="0" indent="-285750" algn="just">
              <a:lnSpc>
                <a:spcPct val="150000"/>
              </a:lnSpc>
              <a:spcBef>
                <a:spcPts val="600"/>
              </a:spcBef>
              <a:spcAft>
                <a:spcPts val="600"/>
              </a:spcAft>
              <a:buFont typeface="Arial" panose="020B0604020202020204" pitchFamily="34" charset="0"/>
              <a:buChar char="•"/>
            </a:pPr>
            <a:r>
              <a:rPr lang="en-US" sz="1800">
                <a:effectLst/>
                <a:latin typeface="Cambria" panose="02040503050406030204" pitchFamily="18" charset="0"/>
                <a:ea typeface="Calibri" panose="020F0502020204030204" pitchFamily="34" charset="0"/>
                <a:cs typeface="Times New Roman" panose="02020603050405020304" pitchFamily="18" charset="0"/>
              </a:rPr>
              <a:t>Do đó Polynomial Regression đạt kết quả tốt nhất khi MSE của nó chỉ ở mức 0.0262 với input_dim = 1 và 0.0274 với input_dim = 2, thấp nhất trong tất cả các phương pháp. </a:t>
            </a:r>
            <a:endParaRPr lang="en-US" sz="1800" b="1">
              <a:effectLst/>
              <a:latin typeface="Comfortaa" panose="00000500000000000000" pitchFamily="2" charset="0"/>
              <a:ea typeface="Times New Roman" panose="02020603050405020304" pitchFamily="18" charset="0"/>
            </a:endParaRP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6778317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gn="just">
              <a:lnSpc>
                <a:spcPct val="150000"/>
              </a:lnSpc>
              <a:spcBef>
                <a:spcPts val="0"/>
              </a:spcBef>
              <a:spcAft>
                <a:spcPts val="600"/>
              </a:spcAft>
            </a:pPr>
            <a:r>
              <a:rPr lang="en-US" sz="1800">
                <a:effectLst/>
                <a:latin typeface="Cambria" panose="02040503050406030204" pitchFamily="18" charset="0"/>
                <a:ea typeface="Calibri" panose="020F0502020204030204" pitchFamily="34" charset="0"/>
                <a:cs typeface="Times New Roman" panose="02020603050405020304" pitchFamily="18" charset="0"/>
              </a:rPr>
              <a:t>Tuy nhiên khi tăng số lượng đầu vào thêm 1-2 kì, thì mạng nơ-ron lại chiếm ưu thế bởi cách nó tổ chức dữ liệu trong mạng một cách hệ thống và liên kết chặt chẽ bằng các node trong mạng. </a:t>
            </a:r>
          </a:p>
          <a:p>
            <a:pPr marL="0" marR="0" algn="just">
              <a:lnSpc>
                <a:spcPct val="150000"/>
              </a:lnSpc>
              <a:spcBef>
                <a:spcPts val="0"/>
              </a:spcBef>
              <a:spcAft>
                <a:spcPts val="600"/>
              </a:spcAft>
            </a:pPr>
            <a:r>
              <a:rPr lang="en-US" sz="1800">
                <a:effectLst/>
                <a:latin typeface="Cambria" panose="02040503050406030204" pitchFamily="18" charset="0"/>
                <a:ea typeface="Calibri" panose="020F0502020204030204" pitchFamily="34" charset="0"/>
                <a:cs typeface="Times New Roman" panose="02020603050405020304" pitchFamily="18" charset="0"/>
              </a:rPr>
              <a:t>Với kết quả MSE thu được của mạng nơ-ron lần lượt là 0.0294 và 0.0332 với input_dim = 3 và input_dim = 4.</a:t>
            </a:r>
          </a:p>
          <a:p>
            <a:pPr marL="0" marR="0" algn="just">
              <a:lnSpc>
                <a:spcPct val="150000"/>
              </a:lnSpc>
              <a:spcBef>
                <a:spcPts val="0"/>
              </a:spcBef>
              <a:spcAft>
                <a:spcPts val="600"/>
              </a:spcAft>
            </a:pPr>
            <a:endParaRPr lang="en-US" sz="1800">
              <a:effectLst/>
              <a:latin typeface="Cambria" panose="02040503050406030204" pitchFamily="18"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600"/>
              </a:spcAft>
            </a:pPr>
            <a:r>
              <a:rPr lang="en-US" sz="1800">
                <a:effectLst/>
                <a:latin typeface="Cambria" panose="02040503050406030204" pitchFamily="18" charset="0"/>
                <a:ea typeface="Calibri" panose="020F0502020204030204" pitchFamily="34" charset="0"/>
                <a:cs typeface="Times New Roman" panose="02020603050405020304" pitchFamily="18" charset="0"/>
              </a:rPr>
              <a:t>Tuy nhiên để có thể đạt kết quả cao hơn, mạng nơ-ron cần được thiết kế và xây dựng cẩn thận và chuẩn chỉnh để tận dụng tối đa tiềm năng của nó. </a:t>
            </a:r>
          </a:p>
          <a:p>
            <a:pPr marL="0" marR="0" algn="just">
              <a:lnSpc>
                <a:spcPct val="150000"/>
              </a:lnSpc>
              <a:spcBef>
                <a:spcPts val="0"/>
              </a:spcBef>
              <a:spcAft>
                <a:spcPts val="600"/>
              </a:spcAft>
            </a:pPr>
            <a:r>
              <a:rPr lang="en-US" sz="1800">
                <a:effectLst/>
                <a:latin typeface="Cambria" panose="02040503050406030204" pitchFamily="18" charset="0"/>
                <a:ea typeface="Calibri" panose="020F0502020204030204" pitchFamily="34" charset="0"/>
                <a:cs typeface="Times New Roman" panose="02020603050405020304" pitchFamily="18" charset="0"/>
              </a:rPr>
              <a:t>Do trong nghiên cứu của nhóm em, mạng nơ-ron được sử dụng được xây dựng khá đơn giản, phục vụ cho mục đích khảo sát và đánh giá, do đó kết quả sẽ chưa tối ưu.</a:t>
            </a: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6393728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gn="just">
              <a:lnSpc>
                <a:spcPct val="150000"/>
              </a:lnSpc>
              <a:spcBef>
                <a:spcPts val="0"/>
              </a:spcBef>
              <a:spcAft>
                <a:spcPts val="600"/>
              </a:spcAft>
            </a:pPr>
            <a:r>
              <a:rPr lang="en-US" sz="1800">
                <a:effectLst/>
                <a:latin typeface="Cambria" panose="02040503050406030204" pitchFamily="18" charset="0"/>
                <a:ea typeface="Calibri" panose="020F0502020204030204" pitchFamily="34" charset="0"/>
                <a:cs typeface="Times New Roman" panose="02020603050405020304" pitchFamily="18" charset="0"/>
              </a:rPr>
              <a:t> XGBoost đạt hiệu quả cao nhất với MSE thấp nhất lần lượt là 0.0392 và 0.0536.</a:t>
            </a: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84204693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marR="0" lvl="0" indent="-342900" algn="just">
              <a:lnSpc>
                <a:spcPct val="150000"/>
              </a:lnSpc>
              <a:spcBef>
                <a:spcPts val="600"/>
              </a:spcBef>
              <a:spcAft>
                <a:spcPts val="600"/>
              </a:spcAft>
              <a:buFont typeface="Wingdings" panose="05000000000000000000" pitchFamily="2" charset="2"/>
              <a:buChar char="Ø"/>
            </a:pPr>
            <a:r>
              <a:rPr lang="vi-VN" sz="1800">
                <a:effectLst/>
                <a:latin typeface="Cambria" panose="02040503050406030204" pitchFamily="18" charset="0"/>
                <a:ea typeface="Calibri" panose="020F0502020204030204" pitchFamily="34" charset="0"/>
                <a:cs typeface="Times New Roman" panose="02020603050405020304" pitchFamily="18" charset="0"/>
              </a:rPr>
              <a:t>Với số lượng input là 1, 2, 3, 4, Polynomial Regression là một thuật toán rất đáng để sử dụng khi số lượng chiều dữ liệu đầu vào không quá lớn. </a:t>
            </a:r>
            <a:endParaRPr lang="en-US" sz="1800" b="1">
              <a:effectLst/>
              <a:latin typeface="Comfortaa" panose="00000500000000000000" pitchFamily="2" charset="0"/>
              <a:ea typeface="Times New Roman" panose="02020603050405020304" pitchFamily="18" charset="0"/>
            </a:endParaRP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69125410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marR="0" lvl="0" indent="-342900" algn="just">
              <a:lnSpc>
                <a:spcPct val="150000"/>
              </a:lnSpc>
              <a:spcBef>
                <a:spcPts val="600"/>
              </a:spcBef>
              <a:spcAft>
                <a:spcPts val="600"/>
              </a:spcAft>
              <a:buFont typeface="Wingdings" panose="05000000000000000000" pitchFamily="2" charset="2"/>
              <a:buChar char="Ø"/>
            </a:pPr>
            <a:r>
              <a:rPr lang="vi-VN" sz="1800">
                <a:effectLst/>
                <a:latin typeface="Cambria" panose="02040503050406030204" pitchFamily="18" charset="0"/>
                <a:ea typeface="Calibri" panose="020F0502020204030204" pitchFamily="34" charset="0"/>
                <a:cs typeface="Times New Roman" panose="02020603050405020304" pitchFamily="18" charset="0"/>
              </a:rPr>
              <a:t>Tuy nhiên XGBoost và mạng nơ-ron vẫn chiếm ưu thế khi kết quả của hai phương pháp này vượt trội hơn phần còn lại với MSE lần lượt là 0.0370 và 0.0629 với input_dim = 5, 6.</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a:p>
            <a:pPr marL="342900" marR="0" lvl="0" indent="-342900" algn="just">
              <a:lnSpc>
                <a:spcPct val="150000"/>
              </a:lnSpc>
              <a:spcBef>
                <a:spcPts val="600"/>
              </a:spcBef>
              <a:spcAft>
                <a:spcPts val="600"/>
              </a:spcAft>
              <a:buFont typeface="Wingdings" panose="05000000000000000000" pitchFamily="2" charset="2"/>
              <a:buChar char="Ø"/>
            </a:pPr>
            <a:endParaRPr lang="en-US" sz="1800" b="1">
              <a:effectLst/>
              <a:latin typeface="Cambria" panose="02040503050406030204" pitchFamily="18" charset="0"/>
              <a:ea typeface="Times New Roman" panose="02020603050405020304" pitchFamily="18" charset="0"/>
              <a:cs typeface="Times New Roman" panose="02020603050405020304" pitchFamily="18" charset="0"/>
            </a:endParaRPr>
          </a:p>
          <a:p>
            <a:pPr marL="342900" marR="0" lvl="0" indent="-342900" algn="just" defTabSz="914400" rtl="0" eaLnBrk="1" fontAlgn="auto" latinLnBrk="0" hangingPunct="1">
              <a:lnSpc>
                <a:spcPct val="150000"/>
              </a:lnSpc>
              <a:spcBef>
                <a:spcPts val="600"/>
              </a:spcBef>
              <a:spcAft>
                <a:spcPts val="600"/>
              </a:spcAft>
              <a:buClr>
                <a:srgbClr val="000000"/>
              </a:buClr>
              <a:buSzPts val="1400"/>
              <a:buFont typeface="Wingdings" panose="05000000000000000000" pitchFamily="2" charset="2"/>
              <a:buChar char="Ø"/>
              <a:tabLst/>
              <a:defRPr/>
            </a:pPr>
            <a:r>
              <a:rPr lang="en-US" sz="1800">
                <a:effectLst/>
                <a:latin typeface="Cambria" panose="02040503050406030204" pitchFamily="18" charset="0"/>
                <a:ea typeface="Calibri" panose="020F0502020204030204" pitchFamily="34" charset="0"/>
                <a:cs typeface="Times New Roman" panose="02020603050405020304" pitchFamily="18" charset="0"/>
              </a:rPr>
              <a:t>Nhìn chung, ta có thể thấy rằng nếu tiếp cận đến các nguồn dữ liệu phức tạp thì XGBoost sẽ là một phương án rất có tiềm năng, bên cạnh đó, kiến thức về xây dựng mạng nơ-ron sẽ giúp cho mình có 1 kiến trúc đầy đủ và khác biệt tương ứng với nguồn dữ liệu đầu vào. Đối với dữ liệu ít phức tạp hơn, ít chiều hơn, Polynomial Regression sẽ là một lựa chọn để giải quyết các bài toán supervised learning tương tự. </a:t>
            </a:r>
          </a:p>
          <a:p>
            <a:pPr marL="342900" marR="0" lvl="0" indent="-342900" algn="just">
              <a:lnSpc>
                <a:spcPct val="150000"/>
              </a:lnSpc>
              <a:spcBef>
                <a:spcPts val="600"/>
              </a:spcBef>
              <a:spcAft>
                <a:spcPts val="600"/>
              </a:spcAft>
              <a:buFont typeface="Wingdings" panose="05000000000000000000" pitchFamily="2" charset="2"/>
              <a:buChar char="Ø"/>
            </a:pPr>
            <a:endParaRPr lang="en-US" sz="1800" b="1">
              <a:effectLst/>
              <a:latin typeface="Comfortaa" panose="00000500000000000000" pitchFamily="2" charset="0"/>
              <a:ea typeface="Times New Roman" panose="02020603050405020304" pitchFamily="18" charset="0"/>
            </a:endParaRP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960257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0f0646c8f7_0_2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g20f0646c8f7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87102629"/>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gn="just">
              <a:lnSpc>
                <a:spcPct val="150000"/>
              </a:lnSpc>
              <a:spcBef>
                <a:spcPts val="0"/>
              </a:spcBef>
              <a:spcAft>
                <a:spcPts val="600"/>
              </a:spcAft>
            </a:pPr>
            <a:r>
              <a:rPr lang="en-US" sz="1800" b="1">
                <a:effectLst/>
                <a:latin typeface="Comfortaa" panose="00000500000000000000" pitchFamily="2" charset="0"/>
                <a:ea typeface="Calibri" panose="020F0502020204030204" pitchFamily="34" charset="0"/>
                <a:cs typeface="Times New Roman" panose="02020603050405020304" pitchFamily="18" charset="0"/>
              </a:rPr>
              <a:t>Trong đồ án này, nhóm đã thực hiện nhiều thử nghiệm với các mô hình dự đoán điểm trung bình các học kỳ tiếp theo của sinh viên. Kết quả đạt được cho thấy một số mô hình có khả năng dự đoán tốt hơn so với các mô hình khác, đánh giá dựa trên các độ đo như MSE và thời gian huấn luyện. </a:t>
            </a:r>
          </a:p>
          <a:p>
            <a:pPr marL="0" marR="0" algn="just">
              <a:lnSpc>
                <a:spcPct val="150000"/>
              </a:lnSpc>
              <a:spcBef>
                <a:spcPts val="0"/>
              </a:spcBef>
              <a:spcAft>
                <a:spcPts val="600"/>
              </a:spcAft>
            </a:pPr>
            <a:r>
              <a:rPr lang="vi-VN" sz="1800" b="1">
                <a:effectLst/>
                <a:latin typeface="Comfortaa" panose="00000500000000000000" pitchFamily="2" charset="0"/>
                <a:ea typeface="Calibri" panose="020F0502020204030204" pitchFamily="34" charset="0"/>
                <a:cs typeface="Times New Roman" panose="02020603050405020304" pitchFamily="18" charset="0"/>
              </a:rPr>
              <a:t>Tuy nhiên, còn một số hạn chế và vấn đề cần được xem xét</a:t>
            </a:r>
            <a:r>
              <a:rPr lang="en-US" sz="1800" b="1">
                <a:effectLst/>
                <a:latin typeface="Comfortaa" panose="00000500000000000000" pitchFamily="2" charset="0"/>
                <a:ea typeface="Calibri" panose="020F0502020204030204" pitchFamily="34" charset="0"/>
                <a:cs typeface="Times New Roman" panose="02020603050405020304" pitchFamily="18" charset="0"/>
              </a:rPr>
              <a:t>. Một trong những hạn chế lớn nhất cần được giải quyết là việc </a:t>
            </a:r>
            <a:r>
              <a:rPr lang="en-US" sz="1800" b="1">
                <a:solidFill>
                  <a:srgbClr val="008000"/>
                </a:solidFill>
                <a:effectLst/>
                <a:latin typeface="Comfortaa" panose="00000500000000000000" pitchFamily="2" charset="0"/>
                <a:ea typeface="Calibri" panose="020F0502020204030204" pitchFamily="34" charset="0"/>
                <a:cs typeface="Times New Roman" panose="02020603050405020304" pitchFamily="18" charset="0"/>
              </a:rPr>
              <a:t>biến đổi dữ liệu đầu</a:t>
            </a:r>
            <a:r>
              <a:rPr lang="en-US" sz="1800" b="1">
                <a:effectLst/>
                <a:latin typeface="Comfortaa" panose="00000500000000000000" pitchFamily="2" charset="0"/>
                <a:ea typeface="Calibri" panose="020F0502020204030204" pitchFamily="34" charset="0"/>
                <a:cs typeface="Times New Roman" panose="02020603050405020304" pitchFamily="18" charset="0"/>
              </a:rPr>
              <a:t> vào thành </a:t>
            </a:r>
            <a:r>
              <a:rPr lang="en-US" sz="1800" b="1">
                <a:solidFill>
                  <a:srgbClr val="008000"/>
                </a:solidFill>
                <a:effectLst/>
                <a:latin typeface="Comfortaa" panose="00000500000000000000" pitchFamily="2" charset="0"/>
                <a:ea typeface="Calibri" panose="020F0502020204030204" pitchFamily="34" charset="0"/>
                <a:cs typeface="Times New Roman" panose="02020603050405020304" pitchFamily="18" charset="0"/>
              </a:rPr>
              <a:t>mảng một chiều</a:t>
            </a:r>
            <a:r>
              <a:rPr lang="en-US" sz="1800" b="1">
                <a:effectLst/>
                <a:latin typeface="Comfortaa" panose="00000500000000000000" pitchFamily="2" charset="0"/>
                <a:ea typeface="Calibri" panose="020F0502020204030204" pitchFamily="34" charset="0"/>
                <a:cs typeface="Times New Roman" panose="02020603050405020304" pitchFamily="18" charset="0"/>
              </a:rPr>
              <a:t> đã vô tình làm cho dữ liệu </a:t>
            </a:r>
            <a:r>
              <a:rPr lang="en-US" sz="1800" b="1">
                <a:solidFill>
                  <a:srgbClr val="008000"/>
                </a:solidFill>
                <a:effectLst/>
                <a:latin typeface="Comfortaa" panose="00000500000000000000" pitchFamily="2" charset="0"/>
                <a:ea typeface="Calibri" panose="020F0502020204030204" pitchFamily="34" charset="0"/>
                <a:cs typeface="Times New Roman" panose="02020603050405020304" pitchFamily="18" charset="0"/>
              </a:rPr>
              <a:t>mất đi tính chất thời gian và liên tục</a:t>
            </a:r>
            <a:r>
              <a:rPr lang="en-US" sz="1800" b="1">
                <a:effectLst/>
                <a:latin typeface="Comfortaa" panose="00000500000000000000" pitchFamily="2" charset="0"/>
                <a:ea typeface="Calibri" panose="020F0502020204030204" pitchFamily="34" charset="0"/>
                <a:cs typeface="Times New Roman" panose="02020603050405020304" pitchFamily="18" charset="0"/>
              </a:rPr>
              <a:t>, điều này ảnh hưởng không ít tới kết quả đầu ra của bài toán. Do đó, nên tìm cách tổ chức dữ liệu theo kiểu chuỗi các sự kiện nhằm tối ưu chất lượng mô hình.</a:t>
            </a: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326150634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gn="just">
              <a:lnSpc>
                <a:spcPct val="150000"/>
              </a:lnSpc>
              <a:spcBef>
                <a:spcPts val="0"/>
              </a:spcBef>
              <a:spcAft>
                <a:spcPts val="600"/>
              </a:spcAft>
            </a:pPr>
            <a:r>
              <a:rPr lang="en-US" sz="2000">
                <a:effectLst/>
                <a:latin typeface="Comfortaa" panose="00000500000000000000" pitchFamily="2" charset="0"/>
                <a:ea typeface="Calibri" panose="020F0502020204030204" pitchFamily="34" charset="0"/>
                <a:cs typeface="Times New Roman" panose="02020603050405020304" pitchFamily="18" charset="0"/>
              </a:rPr>
              <a:t>Dựa trên kết quả và kinh nghiệm từ đồ án này, chúng tôi đề xuất một số hướng phát triển tiềm năng cho tương lai:</a:t>
            </a:r>
          </a:p>
          <a:p>
            <a:pPr marL="342900" marR="0" lvl="0" indent="-342900" algn="just">
              <a:lnSpc>
                <a:spcPct val="150000"/>
              </a:lnSpc>
              <a:spcBef>
                <a:spcPts val="0"/>
              </a:spcBef>
              <a:spcAft>
                <a:spcPts val="0"/>
              </a:spcAft>
              <a:buFont typeface="Symbol" panose="05050102010706020507" pitchFamily="18" charset="2"/>
              <a:buChar char=""/>
            </a:pPr>
            <a:r>
              <a:rPr lang="en-US" sz="2000">
                <a:solidFill>
                  <a:srgbClr val="008000"/>
                </a:solidFill>
                <a:effectLst/>
                <a:latin typeface="Comfortaa" panose="00000500000000000000" pitchFamily="2" charset="0"/>
                <a:ea typeface="Calibri" panose="020F0502020204030204" pitchFamily="34" charset="0"/>
              </a:rPr>
              <a:t>Nâng cao mô hình hiện tại</a:t>
            </a:r>
            <a:r>
              <a:rPr lang="en-US" sz="2000">
                <a:effectLst/>
                <a:latin typeface="Comfortaa" panose="00000500000000000000" pitchFamily="2" charset="0"/>
                <a:ea typeface="Calibri" panose="020F0502020204030204" pitchFamily="34" charset="0"/>
              </a:rPr>
              <a:t>: Cải thiện mô hình Neural bằng cách thử nghiệm các kiến trúc khác nhau, tăng số lượng layer, tăng kích thước của các đơn vị. </a:t>
            </a:r>
          </a:p>
          <a:p>
            <a:pPr marL="342900" marR="0" lvl="0" indent="-342900" algn="just">
              <a:lnSpc>
                <a:spcPct val="150000"/>
              </a:lnSpc>
              <a:spcBef>
                <a:spcPts val="0"/>
              </a:spcBef>
              <a:spcAft>
                <a:spcPts val="0"/>
              </a:spcAft>
              <a:buFont typeface="Symbol" panose="05050102010706020507" pitchFamily="18" charset="2"/>
              <a:buChar char=""/>
            </a:pPr>
            <a:r>
              <a:rPr lang="en-US" sz="2000">
                <a:solidFill>
                  <a:srgbClr val="008000"/>
                </a:solidFill>
                <a:effectLst/>
                <a:latin typeface="Comfortaa" panose="00000500000000000000" pitchFamily="2" charset="0"/>
                <a:ea typeface="Calibri" panose="020F0502020204030204" pitchFamily="34" charset="0"/>
              </a:rPr>
              <a:t>Mở rộng dữ liệu và đặt thử nghiệm</a:t>
            </a:r>
            <a:r>
              <a:rPr lang="en-US" sz="2000">
                <a:effectLst/>
                <a:latin typeface="Comfortaa" panose="00000500000000000000" pitchFamily="2" charset="0"/>
                <a:ea typeface="Calibri" panose="020F0502020204030204" pitchFamily="34" charset="0"/>
              </a:rPr>
              <a:t>: Mở rộng bộ dữ liệu Giáo dục đại học trên nhiều khoá hơn hoặc trên trường đại học khác.  </a:t>
            </a:r>
          </a:p>
          <a:p>
            <a:pPr marL="342900" marR="0" lvl="0" indent="-342900" algn="just">
              <a:lnSpc>
                <a:spcPct val="150000"/>
              </a:lnSpc>
              <a:spcBef>
                <a:spcPts val="0"/>
              </a:spcBef>
              <a:spcAft>
                <a:spcPts val="0"/>
              </a:spcAft>
              <a:buFont typeface="Symbol" panose="05050102010706020507" pitchFamily="18" charset="2"/>
              <a:buChar char=""/>
            </a:pPr>
            <a:r>
              <a:rPr lang="en-US" sz="2000">
                <a:solidFill>
                  <a:srgbClr val="008000"/>
                </a:solidFill>
                <a:effectLst/>
                <a:latin typeface="Comfortaa" panose="00000500000000000000" pitchFamily="2" charset="0"/>
                <a:ea typeface="Calibri" panose="020F0502020204030204" pitchFamily="34" charset="0"/>
              </a:rPr>
              <a:t>Xem xét các phương pháp tiền xử lý dữ liệu</a:t>
            </a:r>
            <a:r>
              <a:rPr lang="en-US" sz="2000">
                <a:effectLst/>
                <a:latin typeface="Comfortaa" panose="00000500000000000000" pitchFamily="2" charset="0"/>
                <a:ea typeface="Calibri" panose="020F0502020204030204" pitchFamily="34" charset="0"/>
              </a:rPr>
              <a:t>: Áp dụng các phương pháp tiền xử lý dữ liệu như trích xuất đặc trưng để cải thiện kết quả của mô hình.</a:t>
            </a: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58258322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marR="0" lvl="0" indent="-342900" algn="just">
              <a:lnSpc>
                <a:spcPct val="150000"/>
              </a:lnSpc>
              <a:spcBef>
                <a:spcPts val="0"/>
              </a:spcBef>
              <a:spcAft>
                <a:spcPts val="0"/>
              </a:spcAft>
              <a:buFont typeface="Symbol" panose="05050102010706020507" pitchFamily="18" charset="2"/>
              <a:buChar char=""/>
            </a:pPr>
            <a:r>
              <a:rPr lang="en-US" sz="2000">
                <a:solidFill>
                  <a:srgbClr val="008000"/>
                </a:solidFill>
                <a:effectLst/>
                <a:latin typeface="Comfortaa" panose="00000500000000000000" pitchFamily="2" charset="0"/>
                <a:ea typeface="Calibri" panose="020F0502020204030204" pitchFamily="34" charset="0"/>
              </a:rPr>
              <a:t>Tìm hiểu và áp dụng các phương pháp tiên tiến khá</a:t>
            </a:r>
            <a:r>
              <a:rPr lang="en-US" sz="2000">
                <a:effectLst/>
                <a:latin typeface="Comfortaa" panose="00000500000000000000" pitchFamily="2" charset="0"/>
                <a:ea typeface="Calibri" panose="020F0502020204030204" pitchFamily="34" charset="0"/>
              </a:rPr>
              <a:t>c: Khám phá và thử nghiệm các phương pháp hybrid models để so sánh hiệu suất và khả năng ứng dụng.</a:t>
            </a:r>
          </a:p>
          <a:p>
            <a:pPr marL="342900" marR="0" lvl="0" indent="-342900" algn="just">
              <a:lnSpc>
                <a:spcPct val="150000"/>
              </a:lnSpc>
              <a:spcBef>
                <a:spcPts val="0"/>
              </a:spcBef>
              <a:spcAft>
                <a:spcPts val="0"/>
              </a:spcAft>
              <a:buFont typeface="Symbol" panose="05050102010706020507" pitchFamily="18" charset="2"/>
              <a:buChar char=""/>
            </a:pPr>
            <a:r>
              <a:rPr lang="en-US" sz="2000">
                <a:solidFill>
                  <a:srgbClr val="008000"/>
                </a:solidFill>
                <a:effectLst/>
                <a:latin typeface="Comfortaa" panose="00000500000000000000" pitchFamily="2" charset="0"/>
                <a:ea typeface="Calibri" panose="020F0502020204030204" pitchFamily="34" charset="0"/>
              </a:rPr>
              <a:t>Đánh giá và so sánh với các phương pháp khác</a:t>
            </a:r>
            <a:r>
              <a:rPr lang="en-US" sz="2000">
                <a:effectLst/>
                <a:latin typeface="Comfortaa" panose="00000500000000000000" pitchFamily="2" charset="0"/>
                <a:ea typeface="Calibri" panose="020F0502020204030204" pitchFamily="34" charset="0"/>
              </a:rPr>
              <a:t>: So sánh mô hình hiện tại với các mạng RNN để đánh giá hiệu suất và ưu điểm của mô hình.</a:t>
            </a:r>
          </a:p>
          <a:p>
            <a:pPr marL="342900" marR="0" lvl="0" indent="-342900" algn="just">
              <a:lnSpc>
                <a:spcPct val="150000"/>
              </a:lnSpc>
              <a:spcBef>
                <a:spcPts val="0"/>
              </a:spcBef>
              <a:spcAft>
                <a:spcPts val="0"/>
              </a:spcAft>
              <a:buFont typeface="Symbol" panose="05050102010706020507" pitchFamily="18" charset="2"/>
              <a:buChar char=""/>
            </a:pPr>
            <a:r>
              <a:rPr lang="en-US" sz="2000">
                <a:solidFill>
                  <a:srgbClr val="008000"/>
                </a:solidFill>
                <a:effectLst/>
                <a:latin typeface="Comfortaa" panose="00000500000000000000" pitchFamily="2" charset="0"/>
                <a:ea typeface="Calibri" panose="020F0502020204030204" pitchFamily="34" charset="0"/>
              </a:rPr>
              <a:t>Ứng dụng thực tế</a:t>
            </a:r>
            <a:r>
              <a:rPr lang="en-US" sz="2000">
                <a:effectLst/>
                <a:latin typeface="Comfortaa" panose="00000500000000000000" pitchFamily="2" charset="0"/>
                <a:ea typeface="Calibri" panose="020F0502020204030204" pitchFamily="34" charset="0"/>
              </a:rPr>
              <a:t>: Áp dụng mô hình vào làm hệ thống dự báo trước điểm số để sinh viên và nhà trường có giải pháp kịp thời. </a:t>
            </a: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903492838"/>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1"/>
        <p:cNvGrpSpPr/>
        <p:nvPr/>
      </p:nvGrpSpPr>
      <p:grpSpPr>
        <a:xfrm>
          <a:off x="0" y="0"/>
          <a:ext cx="0" cy="0"/>
          <a:chOff x="0" y="0"/>
          <a:chExt cx="0" cy="0"/>
        </a:xfrm>
      </p:grpSpPr>
      <p:sp>
        <p:nvSpPr>
          <p:cNvPr id="402" name="Google Shape;402;p7: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
        <p:nvSpPr>
          <p:cNvPr id="403" name="Google Shape;403;p7: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404" name="Google Shape;404;p7:notes"/>
          <p:cNvSpPr txBox="1">
            <a:spLocks noGrp="1"/>
          </p:cNvSpPr>
          <p:nvPr>
            <p:ph type="sldNum" idx="12"/>
          </p:nvPr>
        </p:nvSpPr>
        <p:spPr>
          <a:xfrm>
            <a:off x="3884613" y="8685213"/>
            <a:ext cx="2971800" cy="458787"/>
          </a:xfrm>
          <a:prstGeom prst="rect">
            <a:avLst/>
          </a:prstGeom>
          <a:noFill/>
          <a:ln>
            <a:noFill/>
          </a:ln>
        </p:spPr>
        <p:txBody>
          <a:bodyPr spcFirstLastPara="1" wrap="square" lIns="91425" tIns="45700" rIns="91425" bIns="45700" anchor="b" anchorCtr="0">
            <a:noAutofit/>
          </a:bodyPr>
          <a:lstStyle/>
          <a:p>
            <a:pPr marL="0" lvl="0" indent="0" algn="r" rtl="0">
              <a:lnSpc>
                <a:spcPct val="100000"/>
              </a:lnSpc>
              <a:spcBef>
                <a:spcPts val="0"/>
              </a:spcBef>
              <a:spcAft>
                <a:spcPts val="0"/>
              </a:spcAft>
              <a:buSzPts val="1400"/>
              <a:buNone/>
            </a:pPr>
            <a:fld id="{00000000-1234-1234-1234-123412341234}" type="slidenum">
              <a:rPr lang="en-US"/>
              <a:t>34</a:t>
            </a:fld>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gn="just">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Trong môi trường giáo dục hiện nay, việc đánh giá năng lực và tiềm năng của sinh viên đóng một vai trò quan trọng trong quá trình giáo dục và tuyển dụng. </a:t>
                </a:r>
              </a:p>
              <a:p>
                <a:pPr marL="342900" marR="0" lvl="0" indent="-342900" algn="just">
                  <a:lnSpc>
                    <a:spcPct val="150000"/>
                  </a:lnSpc>
                  <a:spcBef>
                    <a:spcPts val="0"/>
                  </a:spcBef>
                  <a:spcAft>
                    <a:spcPts val="0"/>
                  </a:spcAft>
                  <a:buFont typeface="Times New Roman" panose="02020603050405020304" pitchFamily="18" charset="0"/>
                  <a:buChar char="-"/>
                </a:pPr>
                <a:r>
                  <a:rPr lang="en-US" sz="1800">
                    <a:effectLst/>
                    <a:latin typeface="Times New Roman" panose="02020603050405020304" pitchFamily="18" charset="0"/>
                    <a:ea typeface="Times New Roman" panose="02020603050405020304" pitchFamily="18" charset="0"/>
                  </a:rPr>
                  <a:t>Đối với nhà trường: Việc dự đoán được kết quả học tập của sinh viên trong các kì tiếp theo có thể giúp nhà trường đánh giá hiệu quả của chương trình đào tạo, giúp nhà trường xác định được vấn đề tiềm ẩn nếu lượng lớn sinh viên có kết quả học tập đi xuống đột ngột, sớm đưa ra giải pháp cải thiện chất lượng giảng dạy.  </a:t>
                </a:r>
              </a:p>
              <a:p>
                <a:pPr marL="342900" marR="0" lvl="0" indent="-342900" algn="just">
                  <a:lnSpc>
                    <a:spcPct val="150000"/>
                  </a:lnSpc>
                  <a:spcBef>
                    <a:spcPts val="0"/>
                  </a:spcBef>
                  <a:spcAft>
                    <a:spcPts val="0"/>
                  </a:spcAft>
                  <a:buFont typeface="Times New Roman" panose="02020603050405020304" pitchFamily="18" charset="0"/>
                  <a:buChar char="-"/>
                </a:pPr>
                <a:r>
                  <a:rPr lang="en-US" sz="1800">
                    <a:effectLst/>
                    <a:latin typeface="Times New Roman" panose="02020603050405020304" pitchFamily="18" charset="0"/>
                    <a:ea typeface="Times New Roman" panose="02020603050405020304" pitchFamily="18" charset="0"/>
                  </a:rPr>
                  <a:t>Đối với doanh nghiệp: Giúp nhà tuyển dụng có thêm thông tin để đánh giá năng lực và tìm năng của sinh viên một cách chính xác hơn. </a:t>
                </a:r>
              </a:p>
              <a:p>
                <a:pPr marL="342900" marR="0" lvl="0" indent="-342900" algn="just">
                  <a:lnSpc>
                    <a:spcPct val="150000"/>
                  </a:lnSpc>
                  <a:spcBef>
                    <a:spcPts val="0"/>
                  </a:spcBef>
                  <a:spcAft>
                    <a:spcPts val="0"/>
                  </a:spcAft>
                  <a:buFont typeface="Times New Roman" panose="02020603050405020304" pitchFamily="18" charset="0"/>
                  <a:buChar char="-"/>
                </a:pPr>
                <a:r>
                  <a:rPr lang="en-US" sz="1800">
                    <a:effectLst/>
                    <a:latin typeface="Times New Roman" panose="02020603050405020304" pitchFamily="18" charset="0"/>
                    <a:ea typeface="Times New Roman" panose="02020603050405020304" pitchFamily="18" charset="0"/>
                  </a:rPr>
                  <a:t>Đối với cố vấn học tập, sinh viên: Sớm phát hiện và phân tích được vấn đề trong học kì tới ở một số sinh viên có kết quả dự đoán thấp để kịp thời chú ý và đưa ra kế hoạch học tập hợp lý. </a:t>
                </a:r>
              </a:p>
              <a:p>
                <a:pPr marL="0" marR="0" algn="just">
                  <a:lnSpc>
                    <a:spcPct val="150000"/>
                  </a:lnSpc>
                  <a:spcBef>
                    <a:spcPts val="0"/>
                  </a:spcBef>
                  <a:spcAft>
                    <a:spcPts val="0"/>
                  </a:spcAft>
                </a:pPr>
                <a:r>
                  <a:rPr lang="en-US" sz="1800">
                    <a:effectLst/>
                    <a:latin typeface="Times New Roman" panose="02020603050405020304" pitchFamily="18" charset="0"/>
                    <a:ea typeface="Times New Roman" panose="02020603050405020304" pitchFamily="18" charset="0"/>
                  </a:rPr>
                  <a:t>Với nhận thức về vấn đề này, chúng tôi đã lựa chọn bài toán dự đoán điểm trung bình học kỳ tiếp theo của sinh viên để tìm hiểu và thực hiện đề tài cuối kỳ. Mục tiêu của chúng tôi là khảo sát và phân tích để tìm ra các cách khai thác dữ liệu tốt hơn về độ hiệu quả và mô hình đạt được kết quả cao trên bài toán đã đặt ra. Để đạt được mục tiêu này, chúng tôi tiếp cận vấn đề bằng cách áp dụng các phương pháp tiền xử lí, phân tích dữ liệu và thực hiện các thí nghiệm toàn diện để đánh giá hiệu quả cách tiếp cận của chúng tôi.</a:t>
                </a:r>
              </a:p>
            </p:txBody>
          </p:sp>
        </mc:Choice>
        <mc:Fallback xmlns="">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nSpc>
                    <a:spcPct val="150000"/>
                  </a:lnSpc>
                  <a:spcBef>
                    <a:spcPts val="0"/>
                  </a:spcBef>
                  <a:spcAft>
                    <a:spcPts val="600"/>
                  </a:spcAft>
                </a:pPr>
                <a:r>
                  <a:rPr lang="en-US" sz="1800">
                    <a:effectLst/>
                    <a:latin typeface="Cambria" panose="02040503050406030204" pitchFamily="18" charset="0"/>
                    <a:ea typeface="Calibri" panose="020F0502020204030204" pitchFamily="34" charset="0"/>
                    <a:cs typeface="Times New Roman" panose="02020603050405020304" pitchFamily="18" charset="0"/>
                  </a:rPr>
                  <a:t>Bài toán phân lớp là một bài toán trong lĩnh vực trí tuệ nhân tạo. Nó liên quan đến việc dự đoán lớp hoặc nhãn của một điểm dữ liệu mới dựa trên các thông tin đặc trưng của nó. Mục đích của bài toán phân lớp là xây dựng một mô hình dự đoán lớp của các điểm dữ liệu mới không có nhãn dựa trên dữ liệu huấn luyện (training data) có nhãn trước đó. </a:t>
                </a:r>
              </a:p>
              <a:p>
                <a:pPr marL="0" marR="0">
                  <a:lnSpc>
                    <a:spcPct val="150000"/>
                  </a:lnSpc>
                  <a:spcBef>
                    <a:spcPts val="0"/>
                  </a:spcBef>
                  <a:spcAft>
                    <a:spcPts val="600"/>
                  </a:spcAft>
                </a:pPr>
                <a:r>
                  <a:rPr lang="en-US" sz="1800">
                    <a:effectLst/>
                    <a:latin typeface="Cambria" panose="02040503050406030204" pitchFamily="18" charset="0"/>
                    <a:ea typeface="Calibri" panose="020F0502020204030204" pitchFamily="34" charset="0"/>
                    <a:cs typeface="Times New Roman" panose="02020603050405020304" pitchFamily="18" charset="0"/>
                  </a:rPr>
                  <a:t>Cho CSDL </a:t>
                </a:r>
                <a:r>
                  <a:rPr lang="en-US" sz="1800" i="0">
                    <a:effectLst/>
                    <a:latin typeface="Cambria Math" panose="02040503050406030204" pitchFamily="18" charset="0"/>
                    <a:ea typeface="Calibri" panose="020F0502020204030204" pitchFamily="34" charset="0"/>
                    <a:cs typeface="Times New Roman" panose="02020603050405020304" pitchFamily="18" charset="0"/>
                  </a:rPr>
                  <a:t>𝐷=</a:t>
                </a:r>
                <a:r>
                  <a:rPr lang="en-US" sz="1800" i="0">
                    <a:effectLst/>
                    <a:latin typeface="Cambria Math" panose="02040503050406030204" pitchFamily="18" charset="0"/>
                    <a:cs typeface="Times New Roman" panose="02020603050405020304" pitchFamily="18" charset="0"/>
                  </a:rPr>
                  <a:t>{</a:t>
                </a:r>
                <a:r>
                  <a:rPr lang="en-US" sz="1800" i="0">
                    <a:effectLst/>
                    <a:latin typeface="Cambria Math" panose="02040503050406030204" pitchFamily="18" charset="0"/>
                    <a:ea typeface="Calibri" panose="020F0502020204030204" pitchFamily="34" charset="0"/>
                    <a:cs typeface="Times New Roman" panose="02020603050405020304" pitchFamily="18" charset="0"/>
                  </a:rPr>
                  <a:t>𝑡_1, 𝑡_2, …, 𝑡_𝑛 }</a:t>
                </a:r>
                <a:r>
                  <a:rPr lang="en-US" sz="1800">
                    <a:effectLst/>
                    <a:latin typeface="Cambria" panose="02040503050406030204" pitchFamily="18" charset="0"/>
                    <a:ea typeface="MS Mincho" panose="02020609040205080304" pitchFamily="49" charset="-128"/>
                    <a:cs typeface="Times New Roman" panose="02020603050405020304" pitchFamily="18" charset="0"/>
                  </a:rPr>
                  <a:t> và tập các lớp </a:t>
                </a:r>
                <a:r>
                  <a:rPr lang="en-US" sz="1800" i="0">
                    <a:effectLst/>
                    <a:latin typeface="Cambria Math" panose="02040503050406030204" pitchFamily="18" charset="0"/>
                    <a:ea typeface="MS Mincho" panose="02020609040205080304" pitchFamily="49" charset="-128"/>
                    <a:cs typeface="Times New Roman" panose="02020603050405020304" pitchFamily="18" charset="0"/>
                  </a:rPr>
                  <a:t>𝐶={𝐶_1, 𝐶_2, …, 𝐶_𝑚 }</a:t>
                </a:r>
                <a:r>
                  <a:rPr lang="en-US" sz="1800">
                    <a:effectLst/>
                    <a:latin typeface="Cambria" panose="02040503050406030204" pitchFamily="18" charset="0"/>
                    <a:ea typeface="MS Mincho" panose="02020609040205080304" pitchFamily="49" charset="-128"/>
                    <a:cs typeface="Times New Roman" panose="02020603050405020304" pitchFamily="18" charset="0"/>
                  </a:rPr>
                  <a:t>, phân lớp là bài toán xác định ánh xạ </a:t>
                </a:r>
                <a:r>
                  <a:rPr lang="en-US" sz="1800" i="0">
                    <a:effectLst/>
                    <a:latin typeface="Cambria Math" panose="02040503050406030204" pitchFamily="18" charset="0"/>
                    <a:ea typeface="MS Mincho" panose="02020609040205080304" pitchFamily="49" charset="-128"/>
                    <a:cs typeface="Times New Roman" panose="02020603050405020304" pitchFamily="18" charset="0"/>
                  </a:rPr>
                  <a:t>𝑓:𝐷→𝐶</a:t>
                </a:r>
                <a:r>
                  <a:rPr lang="en-US" sz="1800">
                    <a:effectLst/>
                    <a:latin typeface="Cambria" panose="02040503050406030204" pitchFamily="18" charset="0"/>
                    <a:ea typeface="MS Mincho" panose="02020609040205080304" pitchFamily="49" charset="-128"/>
                    <a:cs typeface="Times New Roman" panose="02020603050405020304" pitchFamily="18" charset="0"/>
                  </a:rPr>
                  <a:t> sao cho mỗi </a:t>
                </a:r>
                <a:r>
                  <a:rPr lang="en-US" sz="1800" i="0">
                    <a:effectLst/>
                    <a:latin typeface="Cambria Math" panose="02040503050406030204" pitchFamily="18" charset="0"/>
                    <a:ea typeface="MS Mincho" panose="02020609040205080304" pitchFamily="49" charset="-128"/>
                    <a:cs typeface="Times New Roman" panose="02020603050405020304" pitchFamily="18" charset="0"/>
                  </a:rPr>
                  <a:t>𝑡_𝑖</a:t>
                </a:r>
                <a:r>
                  <a:rPr lang="en-US" sz="1800">
                    <a:effectLst/>
                    <a:latin typeface="Cambria" panose="02040503050406030204" pitchFamily="18" charset="0"/>
                    <a:ea typeface="MS Mincho" panose="02020609040205080304" pitchFamily="49" charset="-128"/>
                    <a:cs typeface="Times New Roman" panose="02020603050405020304" pitchFamily="18" charset="0"/>
                  </a:rPr>
                  <a:t> được gán vào một lớp. </a:t>
                </a:r>
                <a:endParaRPr lang="en-US" sz="1800">
                  <a:effectLst/>
                  <a:latin typeface="Cambria" panose="02040503050406030204" pitchFamily="18" charset="0"/>
                  <a:ea typeface="Calibri" panose="020F0502020204030204" pitchFamily="34" charset="0"/>
                  <a:cs typeface="Times New Roman" panose="02020603050405020304" pitchFamily="18" charset="0"/>
                </a:endParaRPr>
              </a:p>
            </p:txBody>
          </p:sp>
        </mc:Fallback>
      </mc:AlternateContent>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46796395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8"/>
        <p:cNvGrpSpPr/>
        <p:nvPr/>
      </p:nvGrpSpPr>
      <p:grpSpPr>
        <a:xfrm>
          <a:off x="0" y="0"/>
          <a:ext cx="0" cy="0"/>
          <a:chOff x="0" y="0"/>
          <a:chExt cx="0" cy="0"/>
        </a:xfrm>
      </p:grpSpPr>
      <p:sp>
        <p:nvSpPr>
          <p:cNvPr id="169" name="Google Shape;169;p4: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170" name="Google Shape;170;p4: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38401635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342900" indent="-342900">
              <a:buFont typeface="Wingdings" panose="05000000000000000000" pitchFamily="2" charset="2"/>
              <a:buChar char="Ø"/>
            </a:pPr>
            <a:r>
              <a:rPr lang="vi-VN" sz="1800" b="1">
                <a:latin typeface="Montserrat" panose="00000500000000000000" pitchFamily="2" charset="0"/>
              </a:rPr>
              <a:t>Đầu vào của bài toán là thông tin về năng lực (điểm trung bình, học kì, năm học, trình độ tiếng anh, khu vực) của sinh viên ở 2 học kỳ trước, đầu tra của bài toán là điểm trung bình 2 học kì tiếp theo của sinh viên. </a:t>
            </a:r>
            <a:endParaRPr lang="en-US" sz="1800" b="1">
              <a:latin typeface="Montserrat" panose="00000500000000000000" pitchFamily="2" charset="0"/>
            </a:endParaRP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99325931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indent="228600" algn="just">
              <a:lnSpc>
                <a:spcPct val="150000"/>
              </a:lnSpc>
              <a:spcBef>
                <a:spcPts val="0"/>
              </a:spcBef>
              <a:spcAft>
                <a:spcPts val="600"/>
              </a:spcAft>
            </a:pPr>
            <a:r>
              <a:rPr lang="vi-VN" sz="1800" b="1">
                <a:effectLst/>
                <a:latin typeface="Comfortaa" panose="00000500000000000000" pitchFamily="2" charset="0"/>
                <a:ea typeface="Calibri" panose="020F0502020204030204" pitchFamily="34" charset="0"/>
                <a:cs typeface="Times New Roman" panose="02020603050405020304" pitchFamily="18" charset="0"/>
              </a:rPr>
              <a:t>Bài toán “ Dự đoán điểm trung bình học kỳ sinh viên dựa trên dữ liệu học tập quá khứ ” đặt ra một số thách thức cần được giải quyết để đạt được kết quả có độ chính xác cao. Dưới đây là những thách thức của bài toán này:</a:t>
            </a:r>
            <a:endParaRPr lang="en-US" sz="1800" b="1">
              <a:effectLst/>
              <a:latin typeface="Comfortaa" panose="00000500000000000000" pitchFamily="2" charset="0"/>
              <a:ea typeface="Calibri" panose="020F0502020204030204" pitchFamily="34" charset="0"/>
              <a:cs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1800" b="1">
                <a:effectLst/>
                <a:latin typeface="Comfortaa" panose="00000500000000000000" pitchFamily="2" charset="0"/>
                <a:ea typeface="Times New Roman" panose="02020603050405020304" pitchFamily="18" charset="0"/>
              </a:rPr>
              <a:t>Điểm trung bình học kỳ của sinh viên có thể bị ảnh hưởng bởi sự thay đổi trong động lực, mục tiêu học tập và sự phát triển cá nhân của sinh viên theo thời gian. </a:t>
            </a:r>
            <a:endParaRPr lang="en-US" sz="1800" b="1">
              <a:effectLst/>
              <a:latin typeface="Comfortaa" panose="00000500000000000000" pitchFamily="2" charset="0"/>
              <a:ea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1800" b="1">
                <a:effectLst/>
                <a:latin typeface="Comfortaa" panose="00000500000000000000" pitchFamily="2" charset="0"/>
                <a:ea typeface="Times New Roman" panose="02020603050405020304" pitchFamily="18" charset="0"/>
              </a:rPr>
              <a:t>Môi trường học tập (giảng viên, bạn bè, …) có thể ảnh hưởng đến hiệu suất học tập của sinh viên. </a:t>
            </a:r>
            <a:endParaRPr lang="en-US" sz="1800" b="1">
              <a:effectLst/>
              <a:latin typeface="Comfortaa" panose="00000500000000000000" pitchFamily="2" charset="0"/>
              <a:ea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pPr>
            <a:r>
              <a:rPr lang="vi-VN" sz="1800" b="1">
                <a:effectLst/>
                <a:latin typeface="Comfortaa" panose="00000500000000000000" pitchFamily="2" charset="0"/>
                <a:ea typeface="Times New Roman" panose="02020603050405020304" pitchFamily="18" charset="0"/>
              </a:rPr>
              <a:t>Yêu cầu về tính khả thi (độ chính xác cao) và áp dụng thực tế (tốc độ thi thi nhanh).</a:t>
            </a:r>
            <a:endParaRPr lang="en-US" sz="1800" b="1">
              <a:effectLst/>
              <a:latin typeface="Comfortaa" panose="00000500000000000000" pitchFamily="2" charset="0"/>
              <a:ea typeface="Times New Roman" panose="02020603050405020304" pitchFamily="18" charset="0"/>
            </a:endParaRP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406669892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6"/>
        <p:cNvGrpSpPr/>
        <p:nvPr/>
      </p:nvGrpSpPr>
      <p:grpSpPr>
        <a:xfrm>
          <a:off x="0" y="0"/>
          <a:ext cx="0" cy="0"/>
          <a:chOff x="0" y="0"/>
          <a:chExt cx="0" cy="0"/>
        </a:xfrm>
      </p:grpSpPr>
      <p:sp>
        <p:nvSpPr>
          <p:cNvPr id="187" name="Google Shape;187;p5:notes"/>
          <p:cNvSpPr txBox="1">
            <a:spLocks noGrp="1"/>
          </p:cNvSpPr>
          <p:nvPr>
            <p:ph type="body" idx="1"/>
          </p:nvPr>
        </p:nvSpPr>
        <p:spPr>
          <a:xfrm>
            <a:off x="685800" y="4400550"/>
            <a:ext cx="5486400" cy="3600450"/>
          </a:xfrm>
          <a:prstGeom prst="rect">
            <a:avLst/>
          </a:prstGeom>
          <a:noFill/>
          <a:ln>
            <a:noFill/>
          </a:ln>
        </p:spPr>
        <p:txBody>
          <a:bodyPr spcFirstLastPara="1" wrap="square" lIns="91425" tIns="45700" rIns="91425" bIns="45700" anchor="t" anchorCtr="0">
            <a:noAutofit/>
          </a:bodyPr>
          <a:lstStyle/>
          <a:p>
            <a:pPr marL="0" marR="0" algn="just">
              <a:lnSpc>
                <a:spcPct val="150000"/>
              </a:lnSpc>
              <a:spcBef>
                <a:spcPts val="0"/>
              </a:spcBef>
              <a:spcAft>
                <a:spcPts val="600"/>
              </a:spcAft>
            </a:pPr>
            <a:r>
              <a:rPr lang="vi-VN" sz="1800" b="0">
                <a:solidFill>
                  <a:srgbClr val="365F91"/>
                </a:solidFill>
                <a:effectLst/>
                <a:latin typeface="Montserrat" panose="00000500000000000000" pitchFamily="2" charset="0"/>
                <a:ea typeface="Calibri" panose="020F0502020204030204" pitchFamily="34" charset="0"/>
                <a:cs typeface="Times New Roman" panose="02020603050405020304" pitchFamily="18" charset="0"/>
              </a:rPr>
              <a:t>Đối tượng nghiên cứu:</a:t>
            </a:r>
            <a:r>
              <a:rPr lang="vi-VN" sz="1800" b="0">
                <a:effectLst/>
                <a:latin typeface="Montserrat" panose="00000500000000000000" pitchFamily="2" charset="0"/>
                <a:ea typeface="Calibri" panose="020F0502020204030204" pitchFamily="34" charset="0"/>
                <a:cs typeface="Times New Roman" panose="02020603050405020304" pitchFamily="18" charset="0"/>
              </a:rPr>
              <a:t> </a:t>
            </a:r>
            <a:r>
              <a:rPr lang="vi-VN" sz="1800" b="0">
                <a:effectLst/>
                <a:latin typeface="Comfortaa" panose="00000500000000000000" pitchFamily="2" charset="0"/>
                <a:ea typeface="Calibri" panose="020F0502020204030204" pitchFamily="34" charset="0"/>
                <a:cs typeface="Times New Roman" panose="02020603050405020304" pitchFamily="18" charset="0"/>
              </a:rPr>
              <a:t>Sinh viên từ sau khóa 8 của trường Đại học Công nghệ Thông tin – Đại học Quốc gia TP.HCM.</a:t>
            </a:r>
            <a:endParaRPr lang="en-US" sz="1800" b="0">
              <a:effectLst/>
              <a:latin typeface="Comfortaa" panose="00000500000000000000" pitchFamily="2"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600"/>
              </a:spcAft>
            </a:pPr>
            <a:r>
              <a:rPr lang="vi-VN" sz="1800" b="0">
                <a:solidFill>
                  <a:srgbClr val="365F91"/>
                </a:solidFill>
                <a:effectLst/>
                <a:latin typeface="Montserrat" panose="00000500000000000000" pitchFamily="2" charset="0"/>
                <a:ea typeface="Calibri" panose="020F0502020204030204" pitchFamily="34" charset="0"/>
                <a:cs typeface="Times New Roman" panose="02020603050405020304" pitchFamily="18" charset="0"/>
              </a:rPr>
              <a:t>Phạm vi thực hiện:</a:t>
            </a:r>
            <a:r>
              <a:rPr lang="vi-VN" sz="1800" b="0">
                <a:effectLst/>
                <a:latin typeface="Montserrat" panose="00000500000000000000" pitchFamily="2" charset="0"/>
                <a:ea typeface="Calibri" panose="020F0502020204030204" pitchFamily="34" charset="0"/>
                <a:cs typeface="Times New Roman" panose="02020603050405020304" pitchFamily="18" charset="0"/>
              </a:rPr>
              <a:t> </a:t>
            </a:r>
            <a:r>
              <a:rPr lang="vi-VN" sz="1800" b="0">
                <a:effectLst/>
                <a:latin typeface="Comfortaa" panose="00000500000000000000" pitchFamily="2" charset="0"/>
                <a:ea typeface="Calibri" panose="020F0502020204030204" pitchFamily="34" charset="0"/>
                <a:cs typeface="Times New Roman" panose="02020603050405020304" pitchFamily="18" charset="0"/>
              </a:rPr>
              <a:t>Trường Đại học Công nghệ Thông tin – Đại học Quốc gia TP.HCM. </a:t>
            </a:r>
            <a:endParaRPr lang="en-US" sz="1800" b="0">
              <a:effectLst/>
              <a:latin typeface="Comfortaa" panose="00000500000000000000" pitchFamily="2"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600"/>
              </a:spcAft>
            </a:pPr>
            <a:r>
              <a:rPr lang="vi-VN" sz="1800" b="0">
                <a:solidFill>
                  <a:srgbClr val="365F91"/>
                </a:solidFill>
                <a:effectLst/>
                <a:latin typeface="Montserrat" panose="00000500000000000000" pitchFamily="2" charset="0"/>
                <a:ea typeface="Calibri" panose="020F0502020204030204" pitchFamily="34" charset="0"/>
                <a:cs typeface="Times New Roman" panose="02020603050405020304" pitchFamily="18" charset="0"/>
              </a:rPr>
              <a:t>Thời gian thực hiện:</a:t>
            </a:r>
            <a:r>
              <a:rPr lang="vi-VN" sz="1800" b="0">
                <a:effectLst/>
                <a:latin typeface="Montserrat" panose="00000500000000000000" pitchFamily="2" charset="0"/>
                <a:ea typeface="Calibri" panose="020F0502020204030204" pitchFamily="34" charset="0"/>
                <a:cs typeface="Times New Roman" panose="02020603050405020304" pitchFamily="18" charset="0"/>
              </a:rPr>
              <a:t> </a:t>
            </a:r>
            <a:r>
              <a:rPr lang="vi-VN" sz="1800" b="0">
                <a:effectLst/>
                <a:latin typeface="Comfortaa" panose="00000500000000000000" pitchFamily="2" charset="0"/>
                <a:ea typeface="Calibri" panose="020F0502020204030204" pitchFamily="34" charset="0"/>
                <a:cs typeface="Times New Roman" panose="02020603050405020304" pitchFamily="18" charset="0"/>
              </a:rPr>
              <a:t>Từ ngày 04/04/2023 đến ngày 28/05/2023.</a:t>
            </a:r>
            <a:endParaRPr lang="en-US" sz="1800" b="0">
              <a:effectLst/>
              <a:latin typeface="Comfortaa" panose="00000500000000000000" pitchFamily="2" charset="0"/>
              <a:ea typeface="Calibri" panose="020F0502020204030204" pitchFamily="34" charset="0"/>
              <a:cs typeface="Times New Roman" panose="02020603050405020304" pitchFamily="18" charset="0"/>
            </a:endParaRPr>
          </a:p>
        </p:txBody>
      </p:sp>
      <p:sp>
        <p:nvSpPr>
          <p:cNvPr id="188" name="Google Shape;188;p5: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174732883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9"/>
        <p:cNvGrpSpPr/>
        <p:nvPr/>
      </p:nvGrpSpPr>
      <p:grpSpPr>
        <a:xfrm>
          <a:off x="0" y="0"/>
          <a:ext cx="0" cy="0"/>
          <a:chOff x="0" y="0"/>
          <a:chExt cx="0" cy="0"/>
        </a:xfrm>
      </p:grpSpPr>
      <p:sp>
        <p:nvSpPr>
          <p:cNvPr id="250" name="Google Shape;250;g20f0646c8f7_0_269:notes"/>
          <p:cNvSpPr txBox="1">
            <a:spLocks noGrp="1"/>
          </p:cNvSpPr>
          <p:nvPr>
            <p:ph type="body" idx="1"/>
          </p:nvPr>
        </p:nvSpPr>
        <p:spPr>
          <a:xfrm>
            <a:off x="685800" y="4400550"/>
            <a:ext cx="5486400" cy="3600600"/>
          </a:xfrm>
          <a:prstGeom prst="rect">
            <a:avLst/>
          </a:prstGeom>
          <a:noFill/>
          <a:ln>
            <a:noFill/>
          </a:ln>
        </p:spPr>
        <p:txBody>
          <a:bodyPr spcFirstLastPara="1" wrap="square" lIns="91425" tIns="45700" rIns="91425" bIns="45700" anchor="t" anchorCtr="0">
            <a:noAutofit/>
          </a:bodyPr>
          <a:lstStyle/>
          <a:p>
            <a:pPr marL="0" lvl="0" indent="0" algn="l" rtl="0">
              <a:lnSpc>
                <a:spcPct val="100000"/>
              </a:lnSpc>
              <a:spcBef>
                <a:spcPts val="0"/>
              </a:spcBef>
              <a:spcAft>
                <a:spcPts val="0"/>
              </a:spcAft>
              <a:buSzPts val="1400"/>
              <a:buNone/>
            </a:pPr>
            <a:endParaRPr/>
          </a:p>
        </p:txBody>
      </p:sp>
      <p:sp>
        <p:nvSpPr>
          <p:cNvPr id="251" name="Google Shape;251;g20f0646c8f7_0_269:notes"/>
          <p:cNvSpPr>
            <a:spLocks noGrp="1" noRot="1" noChangeAspect="1"/>
          </p:cNvSpPr>
          <p:nvPr>
            <p:ph type="sldImg" idx="2"/>
          </p:nvPr>
        </p:nvSpPr>
        <p:spPr>
          <a:xfrm>
            <a:off x="685800" y="1143000"/>
            <a:ext cx="5486400" cy="3086100"/>
          </a:xfrm>
          <a:custGeom>
            <a:avLst/>
            <a:gdLst/>
            <a:ahLst/>
            <a:cxnLst/>
            <a:rect l="l" t="t" r="r" b="b"/>
            <a:pathLst>
              <a:path w="120000" h="120000" extrusionOk="0">
                <a:moveTo>
                  <a:pt x="0" y="0"/>
                </a:moveTo>
                <a:lnTo>
                  <a:pt x="120000" y="0"/>
                </a:lnTo>
                <a:lnTo>
                  <a:pt x="120000" y="120000"/>
                </a:lnTo>
                <a:lnTo>
                  <a:pt x="0" y="120000"/>
                </a:lnTo>
                <a:close/>
              </a:path>
            </a:pathLst>
          </a:custGeom>
          <a:noFill/>
          <a:ln w="12700" cap="flat" cmpd="sng">
            <a:solidFill>
              <a:srgbClr val="000000"/>
            </a:solidFill>
            <a:prstDash val="solid"/>
            <a:round/>
            <a:headEnd type="none" w="sm" len="sm"/>
            <a:tailEnd type="none" w="sm" len="sm"/>
          </a:ln>
        </p:spPr>
      </p:sp>
    </p:spTree>
    <p:extLst>
      <p:ext uri="{BB962C8B-B14F-4D97-AF65-F5344CB8AC3E}">
        <p14:creationId xmlns:p14="http://schemas.microsoft.com/office/powerpoint/2010/main" val="66637674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p:cSld name="Title Slide">
    <p:spTree>
      <p:nvGrpSpPr>
        <p:cNvPr id="1" name="Shape 23"/>
        <p:cNvGrpSpPr/>
        <p:nvPr/>
      </p:nvGrpSpPr>
      <p:grpSpPr>
        <a:xfrm>
          <a:off x="0" y="0"/>
          <a:ext cx="0" cy="0"/>
          <a:chOff x="0" y="0"/>
          <a:chExt cx="0" cy="0"/>
        </a:xfrm>
      </p:grpSpPr>
      <p:grpSp>
        <p:nvGrpSpPr>
          <p:cNvPr id="24" name="Google Shape;24;p2"/>
          <p:cNvGrpSpPr/>
          <p:nvPr/>
        </p:nvGrpSpPr>
        <p:grpSpPr>
          <a:xfrm>
            <a:off x="0" y="0"/>
            <a:ext cx="12192000" cy="6858000"/>
            <a:chOff x="0" y="0"/>
            <a:chExt cx="12192000" cy="6858000"/>
          </a:xfrm>
        </p:grpSpPr>
        <p:sp>
          <p:nvSpPr>
            <p:cNvPr id="25" name="Google Shape;25;p2"/>
            <p:cNvSpPr/>
            <p:nvPr/>
          </p:nvSpPr>
          <p:spPr>
            <a:xfrm>
              <a:off x="0" y="0"/>
              <a:ext cx="12192000" cy="6858000"/>
            </a:xfrm>
            <a:prstGeom prst="rect">
              <a:avLst/>
            </a:prstGeom>
            <a:solidFill>
              <a:schemeClr val="lt1"/>
            </a:solidFill>
            <a:ln w="10775" cap="flat" cmpd="sng">
              <a:solidFill>
                <a:srgbClr val="7E6090"/>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1800"/>
                <a:buFont typeface="Arial"/>
                <a:buNone/>
              </a:pPr>
              <a:endParaRPr sz="1800" b="0" i="0" u="none" strike="noStrike" cap="none">
                <a:solidFill>
                  <a:schemeClr val="lt1"/>
                </a:solidFill>
                <a:latin typeface="Century Gothic"/>
                <a:ea typeface="Century Gothic"/>
                <a:cs typeface="Century Gothic"/>
                <a:sym typeface="Century Gothic"/>
              </a:endParaRPr>
            </a:p>
          </p:txBody>
        </p:sp>
        <p:sp>
          <p:nvSpPr>
            <p:cNvPr id="26" name="Google Shape;26;p2"/>
            <p:cNvSpPr/>
            <p:nvPr/>
          </p:nvSpPr>
          <p:spPr>
            <a:xfrm flipH="1">
              <a:off x="9045819" y="1600200"/>
              <a:ext cx="1524000" cy="1524000"/>
            </a:xfrm>
            <a:prstGeom prst="ellipse">
              <a:avLst/>
            </a:prstGeom>
            <a:solidFill>
              <a:srgbClr val="E5E5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7" name="Google Shape;27;p2"/>
            <p:cNvSpPr/>
            <p:nvPr/>
          </p:nvSpPr>
          <p:spPr>
            <a:xfrm flipH="1">
              <a:off x="7255119" y="1600200"/>
              <a:ext cx="1524000" cy="1524000"/>
            </a:xfrm>
            <a:prstGeom prst="ellipse">
              <a:avLst/>
            </a:prstGeom>
            <a:solidFill>
              <a:srgbClr val="E5E5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8" name="Google Shape;28;p2"/>
            <p:cNvSpPr/>
            <p:nvPr/>
          </p:nvSpPr>
          <p:spPr>
            <a:xfrm flipH="1">
              <a:off x="5464419" y="1600200"/>
              <a:ext cx="1524000" cy="1524000"/>
            </a:xfrm>
            <a:prstGeom prst="ellipse">
              <a:avLst/>
            </a:prstGeom>
            <a:noFill/>
            <a:ln w="28575" cap="flat" cmpd="sng">
              <a:solidFill>
                <a:srgbClr val="E5E5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29" name="Google Shape;29;p2"/>
            <p:cNvSpPr/>
            <p:nvPr/>
          </p:nvSpPr>
          <p:spPr>
            <a:xfrm flipH="1">
              <a:off x="5464419" y="3276600"/>
              <a:ext cx="1524000" cy="1524000"/>
            </a:xfrm>
            <a:prstGeom prst="ellipse">
              <a:avLst/>
            </a:prstGeom>
            <a:solidFill>
              <a:srgbClr val="E5E5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0" name="Google Shape;30;p2"/>
            <p:cNvSpPr/>
            <p:nvPr/>
          </p:nvSpPr>
          <p:spPr>
            <a:xfrm flipH="1">
              <a:off x="3732457" y="3276600"/>
              <a:ext cx="1524000" cy="1524000"/>
            </a:xfrm>
            <a:prstGeom prst="ellipse">
              <a:avLst/>
            </a:prstGeom>
            <a:solidFill>
              <a:srgbClr val="E5E5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31" name="Google Shape;31;p2"/>
            <p:cNvSpPr/>
            <p:nvPr/>
          </p:nvSpPr>
          <p:spPr>
            <a:xfrm flipH="1">
              <a:off x="9045819" y="3276600"/>
              <a:ext cx="1524000" cy="1524000"/>
            </a:xfrm>
            <a:prstGeom prst="ellipse">
              <a:avLst/>
            </a:prstGeom>
            <a:noFill/>
            <a:ln w="28575" cap="flat" cmpd="sng">
              <a:solidFill>
                <a:srgbClr val="E5E5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sp>
        <p:nvSpPr>
          <p:cNvPr id="32" name="Google Shape;32;p2"/>
          <p:cNvSpPr txBox="1">
            <a:spLocks noGrp="1"/>
          </p:cNvSpPr>
          <p:nvPr>
            <p:ph type="ctrTitle"/>
          </p:nvPr>
        </p:nvSpPr>
        <p:spPr>
          <a:xfrm>
            <a:off x="1524000" y="1041400"/>
            <a:ext cx="9144000" cy="23876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80799A"/>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3" name="Google Shape;33;p2"/>
          <p:cNvSpPr txBox="1">
            <a:spLocks noGrp="1"/>
          </p:cNvSpPr>
          <p:nvPr>
            <p:ph type="subTitle" idx="1"/>
          </p:nvPr>
        </p:nvSpPr>
        <p:spPr>
          <a:xfrm>
            <a:off x="1524000" y="3602038"/>
            <a:ext cx="9144000" cy="1655762"/>
          </a:xfrm>
          <a:prstGeom prst="rect">
            <a:avLst/>
          </a:prstGeom>
          <a:noFill/>
          <a:ln>
            <a:noFill/>
          </a:ln>
        </p:spPr>
        <p:txBody>
          <a:bodyPr spcFirstLastPara="1" wrap="square" lIns="91425" tIns="45700" rIns="91425" bIns="45700" anchor="t" anchorCtr="0">
            <a:normAutofit/>
          </a:bodyPr>
          <a:lstStyle>
            <a:lvl1pPr lvl="0" algn="l">
              <a:lnSpc>
                <a:spcPct val="90000"/>
              </a:lnSpc>
              <a:spcBef>
                <a:spcPts val="720"/>
              </a:spcBef>
              <a:spcAft>
                <a:spcPts val="0"/>
              </a:spcAft>
              <a:buSzPts val="1680"/>
              <a:buNone/>
              <a:defRPr sz="2400" b="1" i="0">
                <a:solidFill>
                  <a:srgbClr val="455673"/>
                </a:solidFill>
              </a:defRPr>
            </a:lvl1pPr>
            <a:lvl2pPr lvl="1" algn="ctr">
              <a:lnSpc>
                <a:spcPct val="90000"/>
              </a:lnSpc>
              <a:spcBef>
                <a:spcPts val="600"/>
              </a:spcBef>
              <a:spcAft>
                <a:spcPts val="0"/>
              </a:spcAft>
              <a:buSzPts val="1400"/>
              <a:buNone/>
              <a:defRPr sz="2000"/>
            </a:lvl2pPr>
            <a:lvl3pPr lvl="2" algn="ctr">
              <a:lnSpc>
                <a:spcPct val="90000"/>
              </a:lnSpc>
              <a:spcBef>
                <a:spcPts val="540"/>
              </a:spcBef>
              <a:spcAft>
                <a:spcPts val="0"/>
              </a:spcAft>
              <a:buSzPts val="1260"/>
              <a:buNone/>
              <a:defRPr sz="1800"/>
            </a:lvl3pPr>
            <a:lvl4pPr lvl="3" algn="ctr">
              <a:lnSpc>
                <a:spcPct val="90000"/>
              </a:lnSpc>
              <a:spcBef>
                <a:spcPts val="480"/>
              </a:spcBef>
              <a:spcAft>
                <a:spcPts val="0"/>
              </a:spcAft>
              <a:buSzPts val="1120"/>
              <a:buNone/>
              <a:defRPr sz="1600"/>
            </a:lvl4pPr>
            <a:lvl5pPr lvl="4" algn="ctr">
              <a:lnSpc>
                <a:spcPct val="90000"/>
              </a:lnSpc>
              <a:spcBef>
                <a:spcPts val="480"/>
              </a:spcBef>
              <a:spcAft>
                <a:spcPts val="0"/>
              </a:spcAft>
              <a:buClr>
                <a:schemeClr val="dk1"/>
              </a:buClr>
              <a:buSzPts val="1120"/>
              <a:buNone/>
              <a:defRPr sz="1600"/>
            </a:lvl5pPr>
            <a:lvl6pPr lvl="5" algn="ctr">
              <a:lnSpc>
                <a:spcPct val="90000"/>
              </a:lnSpc>
              <a:spcBef>
                <a:spcPts val="480"/>
              </a:spcBef>
              <a:spcAft>
                <a:spcPts val="0"/>
              </a:spcAft>
              <a:buSzPts val="1120"/>
              <a:buNone/>
              <a:defRPr sz="1600"/>
            </a:lvl6pPr>
            <a:lvl7pPr lvl="6" algn="ctr">
              <a:lnSpc>
                <a:spcPct val="90000"/>
              </a:lnSpc>
              <a:spcBef>
                <a:spcPts val="480"/>
              </a:spcBef>
              <a:spcAft>
                <a:spcPts val="0"/>
              </a:spcAft>
              <a:buSzPts val="1120"/>
              <a:buNone/>
              <a:defRPr sz="1600"/>
            </a:lvl7pPr>
            <a:lvl8pPr lvl="7" algn="ctr">
              <a:lnSpc>
                <a:spcPct val="90000"/>
              </a:lnSpc>
              <a:spcBef>
                <a:spcPts val="480"/>
              </a:spcBef>
              <a:spcAft>
                <a:spcPts val="0"/>
              </a:spcAft>
              <a:buSzPts val="1120"/>
              <a:buNone/>
              <a:defRPr sz="1600"/>
            </a:lvl8pPr>
            <a:lvl9pPr lvl="8" algn="ctr">
              <a:lnSpc>
                <a:spcPct val="90000"/>
              </a:lnSpc>
              <a:spcBef>
                <a:spcPts val="480"/>
              </a:spcBef>
              <a:spcAft>
                <a:spcPts val="0"/>
              </a:spcAft>
              <a:buSzPts val="1120"/>
              <a:buNone/>
              <a:defRPr sz="1600"/>
            </a:lvl9pPr>
          </a:lstStyle>
          <a:p>
            <a:endParaRPr/>
          </a:p>
        </p:txBody>
      </p:sp>
      <p:sp>
        <p:nvSpPr>
          <p:cNvPr id="34" name="Google Shape;34;p2"/>
          <p:cNvSpPr txBox="1">
            <a:spLocks noGrp="1"/>
          </p:cNvSpPr>
          <p:nvPr>
            <p:ph type="dt" idx="10"/>
          </p:nvPr>
        </p:nvSpPr>
        <p:spPr>
          <a:xfrm>
            <a:off x="838200" y="6356350"/>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5" name="Google Shape;35;p2"/>
          <p:cNvSpPr txBox="1">
            <a:spLocks noGrp="1"/>
          </p:cNvSpPr>
          <p:nvPr>
            <p:ph type="ftr" idx="11"/>
          </p:nvPr>
        </p:nvSpPr>
        <p:spPr>
          <a:xfrm>
            <a:off x="4648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6" name="Google Shape;36;p2"/>
          <p:cNvSpPr txBox="1">
            <a:spLocks noGrp="1"/>
          </p:cNvSpPr>
          <p:nvPr>
            <p:ph type="sldNum" idx="12"/>
          </p:nvPr>
        </p:nvSpPr>
        <p:spPr>
          <a:xfrm>
            <a:off x="8077200" y="6356350"/>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87"/>
        <p:cNvGrpSpPr/>
        <p:nvPr/>
      </p:nvGrpSpPr>
      <p:grpSpPr>
        <a:xfrm>
          <a:off x="0" y="0"/>
          <a:ext cx="0" cy="0"/>
          <a:chOff x="0" y="0"/>
          <a:chExt cx="0" cy="0"/>
        </a:xfrm>
      </p:grpSpPr>
      <p:sp>
        <p:nvSpPr>
          <p:cNvPr id="88" name="Google Shape;88;p11"/>
          <p:cNvSpPr txBox="1">
            <a:spLocks noGrp="1"/>
          </p:cNvSpPr>
          <p:nvPr>
            <p:ph type="title"/>
          </p:nvPr>
        </p:nvSpPr>
        <p:spPr>
          <a:xfrm rot="5400000">
            <a:off x="7133431" y="1956594"/>
            <a:ext cx="5811838" cy="26289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80799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9" name="Google Shape;89;p11"/>
          <p:cNvSpPr txBox="1">
            <a:spLocks noGrp="1"/>
          </p:cNvSpPr>
          <p:nvPr>
            <p:ph type="body" idx="1"/>
          </p:nvPr>
        </p:nvSpPr>
        <p:spPr>
          <a:xfrm rot="5400000">
            <a:off x="1799431" y="-596106"/>
            <a:ext cx="5811838" cy="7734300"/>
          </a:xfrm>
          <a:prstGeom prst="rect">
            <a:avLst/>
          </a:prstGeom>
          <a:noFill/>
          <a:ln>
            <a:noFill/>
          </a:ln>
        </p:spPr>
        <p:txBody>
          <a:bodyPr spcFirstLastPara="1" wrap="square" lIns="91425" tIns="45700" rIns="91425" bIns="45700" anchor="t" anchorCtr="0">
            <a:normAutofit/>
          </a:bodyPr>
          <a:lstStyle>
            <a:lvl1pPr marL="457200" lvl="0" indent="-308610" algn="l">
              <a:lnSpc>
                <a:spcPct val="90000"/>
              </a:lnSpc>
              <a:spcBef>
                <a:spcPts val="540"/>
              </a:spcBef>
              <a:spcAft>
                <a:spcPts val="0"/>
              </a:spcAft>
              <a:buSzPts val="1260"/>
              <a:buChar char="◉"/>
              <a:defRPr/>
            </a:lvl1pPr>
            <a:lvl2pPr marL="914400" lvl="1" indent="-308610" algn="l">
              <a:lnSpc>
                <a:spcPct val="90000"/>
              </a:lnSpc>
              <a:spcBef>
                <a:spcPts val="540"/>
              </a:spcBef>
              <a:spcAft>
                <a:spcPts val="0"/>
              </a:spcAft>
              <a:buSzPts val="1260"/>
              <a:buChar char="◉"/>
              <a:defRPr/>
            </a:lvl2pPr>
            <a:lvl3pPr marL="1371600" lvl="2" indent="-308610" algn="l">
              <a:lnSpc>
                <a:spcPct val="90000"/>
              </a:lnSpc>
              <a:spcBef>
                <a:spcPts val="540"/>
              </a:spcBef>
              <a:spcAft>
                <a:spcPts val="0"/>
              </a:spcAft>
              <a:buSzPts val="1260"/>
              <a:buChar char="◉"/>
              <a:defRPr/>
            </a:lvl3pPr>
            <a:lvl4pPr marL="1828800" lvl="3" indent="-308610" algn="l">
              <a:lnSpc>
                <a:spcPct val="90000"/>
              </a:lnSpc>
              <a:spcBef>
                <a:spcPts val="540"/>
              </a:spcBef>
              <a:spcAft>
                <a:spcPts val="0"/>
              </a:spcAft>
              <a:buSzPts val="1260"/>
              <a:buChar char="◉"/>
              <a:defRPr/>
            </a:lvl4pPr>
            <a:lvl5pPr marL="2286000" lvl="4" indent="-308610" algn="l">
              <a:lnSpc>
                <a:spcPct val="90000"/>
              </a:lnSpc>
              <a:spcBef>
                <a:spcPts val="540"/>
              </a:spcBef>
              <a:spcAft>
                <a:spcPts val="0"/>
              </a:spcAft>
              <a:buClr>
                <a:schemeClr val="dk1"/>
              </a:buClr>
              <a:buSzPts val="1260"/>
              <a:buChar char="◉"/>
              <a:defRPr/>
            </a:lvl5pPr>
            <a:lvl6pPr marL="2743200" lvl="5" indent="-308610" algn="l">
              <a:lnSpc>
                <a:spcPct val="90000"/>
              </a:lnSpc>
              <a:spcBef>
                <a:spcPts val="540"/>
              </a:spcBef>
              <a:spcAft>
                <a:spcPts val="0"/>
              </a:spcAft>
              <a:buSzPts val="1260"/>
              <a:buChar char="◉"/>
              <a:defRPr/>
            </a:lvl6pPr>
            <a:lvl7pPr marL="3200400" lvl="6" indent="-308610" algn="l">
              <a:lnSpc>
                <a:spcPct val="90000"/>
              </a:lnSpc>
              <a:spcBef>
                <a:spcPts val="540"/>
              </a:spcBef>
              <a:spcAft>
                <a:spcPts val="0"/>
              </a:spcAft>
              <a:buSzPts val="1260"/>
              <a:buChar char="◉"/>
              <a:defRPr/>
            </a:lvl7pPr>
            <a:lvl8pPr marL="3657600" lvl="7" indent="-308609" algn="l">
              <a:lnSpc>
                <a:spcPct val="90000"/>
              </a:lnSpc>
              <a:spcBef>
                <a:spcPts val="540"/>
              </a:spcBef>
              <a:spcAft>
                <a:spcPts val="0"/>
              </a:spcAft>
              <a:buSzPts val="1260"/>
              <a:buChar char="◉"/>
              <a:defRPr/>
            </a:lvl8pPr>
            <a:lvl9pPr marL="4114800" lvl="8" indent="-308609" algn="l">
              <a:lnSpc>
                <a:spcPct val="90000"/>
              </a:lnSpc>
              <a:spcBef>
                <a:spcPts val="540"/>
              </a:spcBef>
              <a:spcAft>
                <a:spcPts val="0"/>
              </a:spcAft>
              <a:buSzPts val="1260"/>
              <a:buChar char="◉"/>
              <a:defRPr/>
            </a:lvl9pPr>
          </a:lstStyle>
          <a:p>
            <a:endParaRPr/>
          </a:p>
        </p:txBody>
      </p:sp>
      <p:sp>
        <p:nvSpPr>
          <p:cNvPr id="90" name="Google Shape;90;p11"/>
          <p:cNvSpPr txBox="1">
            <a:spLocks noGrp="1"/>
          </p:cNvSpPr>
          <p:nvPr>
            <p:ph type="dt" idx="10"/>
          </p:nvPr>
        </p:nvSpPr>
        <p:spPr>
          <a:xfrm>
            <a:off x="838200" y="6356350"/>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1" name="Google Shape;91;p11"/>
          <p:cNvSpPr txBox="1">
            <a:spLocks noGrp="1"/>
          </p:cNvSpPr>
          <p:nvPr>
            <p:ph type="ftr" idx="11"/>
          </p:nvPr>
        </p:nvSpPr>
        <p:spPr>
          <a:xfrm>
            <a:off x="4648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92" name="Google Shape;92;p11"/>
          <p:cNvSpPr txBox="1">
            <a:spLocks noGrp="1"/>
          </p:cNvSpPr>
          <p:nvPr>
            <p:ph type="sldNum" idx="12"/>
          </p:nvPr>
        </p:nvSpPr>
        <p:spPr>
          <a:xfrm>
            <a:off x="8077200" y="6356350"/>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97"/>
        <p:cNvGrpSpPr/>
        <p:nvPr/>
      </p:nvGrpSpPr>
      <p:grpSpPr>
        <a:xfrm>
          <a:off x="0" y="0"/>
          <a:ext cx="0" cy="0"/>
          <a:chOff x="0" y="0"/>
          <a:chExt cx="0" cy="0"/>
        </a:xfrm>
      </p:grpSpPr>
      <p:sp>
        <p:nvSpPr>
          <p:cNvPr id="98" name="Google Shape;98;p13"/>
          <p:cNvSpPr txBox="1">
            <a:spLocks noGrp="1"/>
          </p:cNvSpPr>
          <p:nvPr>
            <p:ph type="ctrTitle"/>
          </p:nvPr>
        </p:nvSpPr>
        <p:spPr>
          <a:xfrm>
            <a:off x="415611" y="992767"/>
            <a:ext cx="11360700" cy="27369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6900"/>
              <a:buNone/>
              <a:defRPr sz="6900"/>
            </a:lvl1pPr>
            <a:lvl2pPr lvl="1" algn="ctr" rtl="0">
              <a:spcBef>
                <a:spcPts val="0"/>
              </a:spcBef>
              <a:spcAft>
                <a:spcPts val="0"/>
              </a:spcAft>
              <a:buSzPts val="6900"/>
              <a:buNone/>
              <a:defRPr sz="6900"/>
            </a:lvl2pPr>
            <a:lvl3pPr lvl="2" algn="ctr" rtl="0">
              <a:spcBef>
                <a:spcPts val="0"/>
              </a:spcBef>
              <a:spcAft>
                <a:spcPts val="0"/>
              </a:spcAft>
              <a:buSzPts val="6900"/>
              <a:buNone/>
              <a:defRPr sz="6900"/>
            </a:lvl3pPr>
            <a:lvl4pPr lvl="3" algn="ctr" rtl="0">
              <a:spcBef>
                <a:spcPts val="0"/>
              </a:spcBef>
              <a:spcAft>
                <a:spcPts val="0"/>
              </a:spcAft>
              <a:buSzPts val="6900"/>
              <a:buNone/>
              <a:defRPr sz="6900"/>
            </a:lvl4pPr>
            <a:lvl5pPr lvl="4" algn="ctr" rtl="0">
              <a:spcBef>
                <a:spcPts val="0"/>
              </a:spcBef>
              <a:spcAft>
                <a:spcPts val="0"/>
              </a:spcAft>
              <a:buSzPts val="6900"/>
              <a:buNone/>
              <a:defRPr sz="6900"/>
            </a:lvl5pPr>
            <a:lvl6pPr lvl="5" algn="ctr" rtl="0">
              <a:spcBef>
                <a:spcPts val="0"/>
              </a:spcBef>
              <a:spcAft>
                <a:spcPts val="0"/>
              </a:spcAft>
              <a:buSzPts val="6900"/>
              <a:buNone/>
              <a:defRPr sz="6900"/>
            </a:lvl6pPr>
            <a:lvl7pPr lvl="6" algn="ctr" rtl="0">
              <a:spcBef>
                <a:spcPts val="0"/>
              </a:spcBef>
              <a:spcAft>
                <a:spcPts val="0"/>
              </a:spcAft>
              <a:buSzPts val="6900"/>
              <a:buNone/>
              <a:defRPr sz="6900"/>
            </a:lvl7pPr>
            <a:lvl8pPr lvl="7" algn="ctr" rtl="0">
              <a:spcBef>
                <a:spcPts val="0"/>
              </a:spcBef>
              <a:spcAft>
                <a:spcPts val="0"/>
              </a:spcAft>
              <a:buSzPts val="6900"/>
              <a:buNone/>
              <a:defRPr sz="6900"/>
            </a:lvl8pPr>
            <a:lvl9pPr lvl="8" algn="ctr" rtl="0">
              <a:spcBef>
                <a:spcPts val="0"/>
              </a:spcBef>
              <a:spcAft>
                <a:spcPts val="0"/>
              </a:spcAft>
              <a:buSzPts val="6900"/>
              <a:buNone/>
              <a:defRPr sz="6900"/>
            </a:lvl9pPr>
          </a:lstStyle>
          <a:p>
            <a:endParaRPr/>
          </a:p>
        </p:txBody>
      </p:sp>
      <p:sp>
        <p:nvSpPr>
          <p:cNvPr id="99" name="Google Shape;99;p13"/>
          <p:cNvSpPr txBox="1">
            <a:spLocks noGrp="1"/>
          </p:cNvSpPr>
          <p:nvPr>
            <p:ph type="subTitle" idx="1"/>
          </p:nvPr>
        </p:nvSpPr>
        <p:spPr>
          <a:xfrm>
            <a:off x="415600" y="3778833"/>
            <a:ext cx="11360700" cy="10569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3700"/>
              <a:buNone/>
              <a:defRPr sz="3700"/>
            </a:lvl1pPr>
            <a:lvl2pPr lvl="1" algn="ctr" rtl="0">
              <a:lnSpc>
                <a:spcPct val="100000"/>
              </a:lnSpc>
              <a:spcBef>
                <a:spcPts val="0"/>
              </a:spcBef>
              <a:spcAft>
                <a:spcPts val="0"/>
              </a:spcAft>
              <a:buSzPts val="3700"/>
              <a:buNone/>
              <a:defRPr sz="3700"/>
            </a:lvl2pPr>
            <a:lvl3pPr lvl="2" algn="ctr" rtl="0">
              <a:lnSpc>
                <a:spcPct val="100000"/>
              </a:lnSpc>
              <a:spcBef>
                <a:spcPts val="0"/>
              </a:spcBef>
              <a:spcAft>
                <a:spcPts val="0"/>
              </a:spcAft>
              <a:buSzPts val="3700"/>
              <a:buNone/>
              <a:defRPr sz="3700"/>
            </a:lvl3pPr>
            <a:lvl4pPr lvl="3" algn="ctr" rtl="0">
              <a:lnSpc>
                <a:spcPct val="100000"/>
              </a:lnSpc>
              <a:spcBef>
                <a:spcPts val="0"/>
              </a:spcBef>
              <a:spcAft>
                <a:spcPts val="0"/>
              </a:spcAft>
              <a:buSzPts val="3700"/>
              <a:buNone/>
              <a:defRPr sz="3700"/>
            </a:lvl4pPr>
            <a:lvl5pPr lvl="4" algn="ctr" rtl="0">
              <a:lnSpc>
                <a:spcPct val="100000"/>
              </a:lnSpc>
              <a:spcBef>
                <a:spcPts val="0"/>
              </a:spcBef>
              <a:spcAft>
                <a:spcPts val="0"/>
              </a:spcAft>
              <a:buSzPts val="3700"/>
              <a:buNone/>
              <a:defRPr sz="3700"/>
            </a:lvl5pPr>
            <a:lvl6pPr lvl="5" algn="ctr" rtl="0">
              <a:lnSpc>
                <a:spcPct val="100000"/>
              </a:lnSpc>
              <a:spcBef>
                <a:spcPts val="0"/>
              </a:spcBef>
              <a:spcAft>
                <a:spcPts val="0"/>
              </a:spcAft>
              <a:buSzPts val="3700"/>
              <a:buNone/>
              <a:defRPr sz="3700"/>
            </a:lvl6pPr>
            <a:lvl7pPr lvl="6" algn="ctr" rtl="0">
              <a:lnSpc>
                <a:spcPct val="100000"/>
              </a:lnSpc>
              <a:spcBef>
                <a:spcPts val="0"/>
              </a:spcBef>
              <a:spcAft>
                <a:spcPts val="0"/>
              </a:spcAft>
              <a:buSzPts val="3700"/>
              <a:buNone/>
              <a:defRPr sz="3700"/>
            </a:lvl7pPr>
            <a:lvl8pPr lvl="7" algn="ctr" rtl="0">
              <a:lnSpc>
                <a:spcPct val="100000"/>
              </a:lnSpc>
              <a:spcBef>
                <a:spcPts val="0"/>
              </a:spcBef>
              <a:spcAft>
                <a:spcPts val="0"/>
              </a:spcAft>
              <a:buSzPts val="3700"/>
              <a:buNone/>
              <a:defRPr sz="3700"/>
            </a:lvl8pPr>
            <a:lvl9pPr lvl="8" algn="ctr" rtl="0">
              <a:lnSpc>
                <a:spcPct val="100000"/>
              </a:lnSpc>
              <a:spcBef>
                <a:spcPts val="0"/>
              </a:spcBef>
              <a:spcAft>
                <a:spcPts val="0"/>
              </a:spcAft>
              <a:buSzPts val="3700"/>
              <a:buNone/>
              <a:defRPr sz="3700"/>
            </a:lvl9pPr>
          </a:lstStyle>
          <a:p>
            <a:endParaRPr/>
          </a:p>
        </p:txBody>
      </p:sp>
      <p:sp>
        <p:nvSpPr>
          <p:cNvPr id="100" name="Google Shape;100;p1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101"/>
        <p:cNvGrpSpPr/>
        <p:nvPr/>
      </p:nvGrpSpPr>
      <p:grpSpPr>
        <a:xfrm>
          <a:off x="0" y="0"/>
          <a:ext cx="0" cy="0"/>
          <a:chOff x="0" y="0"/>
          <a:chExt cx="0" cy="0"/>
        </a:xfrm>
      </p:grpSpPr>
      <p:sp>
        <p:nvSpPr>
          <p:cNvPr id="102" name="Google Shape;102;p14"/>
          <p:cNvSpPr txBox="1">
            <a:spLocks noGrp="1"/>
          </p:cNvSpPr>
          <p:nvPr>
            <p:ph type="title"/>
          </p:nvPr>
        </p:nvSpPr>
        <p:spPr>
          <a:xfrm>
            <a:off x="415600" y="2867800"/>
            <a:ext cx="11360700" cy="1122300"/>
          </a:xfrm>
          <a:prstGeom prst="rect">
            <a:avLst/>
          </a:prstGeom>
        </p:spPr>
        <p:txBody>
          <a:bodyPr spcFirstLastPara="1" wrap="square" lIns="121900" tIns="121900" rIns="121900" bIns="121900" anchor="ctr" anchorCtr="0">
            <a:normAutofit/>
          </a:bodyPr>
          <a:lstStyle>
            <a:lvl1pPr lvl="0" algn="ctr" rtl="0">
              <a:spcBef>
                <a:spcPts val="0"/>
              </a:spcBef>
              <a:spcAft>
                <a:spcPts val="0"/>
              </a:spcAft>
              <a:buSzPts val="4800"/>
              <a:buNone/>
              <a:defRPr sz="4800"/>
            </a:lvl1pPr>
            <a:lvl2pPr lvl="1" algn="ctr" rtl="0">
              <a:spcBef>
                <a:spcPts val="0"/>
              </a:spcBef>
              <a:spcAft>
                <a:spcPts val="0"/>
              </a:spcAft>
              <a:buSzPts val="4800"/>
              <a:buNone/>
              <a:defRPr sz="4800"/>
            </a:lvl2pPr>
            <a:lvl3pPr lvl="2" algn="ctr" rtl="0">
              <a:spcBef>
                <a:spcPts val="0"/>
              </a:spcBef>
              <a:spcAft>
                <a:spcPts val="0"/>
              </a:spcAft>
              <a:buSzPts val="4800"/>
              <a:buNone/>
              <a:defRPr sz="4800"/>
            </a:lvl3pPr>
            <a:lvl4pPr lvl="3" algn="ctr" rtl="0">
              <a:spcBef>
                <a:spcPts val="0"/>
              </a:spcBef>
              <a:spcAft>
                <a:spcPts val="0"/>
              </a:spcAft>
              <a:buSzPts val="4800"/>
              <a:buNone/>
              <a:defRPr sz="4800"/>
            </a:lvl4pPr>
            <a:lvl5pPr lvl="4" algn="ctr" rtl="0">
              <a:spcBef>
                <a:spcPts val="0"/>
              </a:spcBef>
              <a:spcAft>
                <a:spcPts val="0"/>
              </a:spcAft>
              <a:buSzPts val="4800"/>
              <a:buNone/>
              <a:defRPr sz="4800"/>
            </a:lvl5pPr>
            <a:lvl6pPr lvl="5" algn="ctr" rtl="0">
              <a:spcBef>
                <a:spcPts val="0"/>
              </a:spcBef>
              <a:spcAft>
                <a:spcPts val="0"/>
              </a:spcAft>
              <a:buSzPts val="4800"/>
              <a:buNone/>
              <a:defRPr sz="4800"/>
            </a:lvl6pPr>
            <a:lvl7pPr lvl="6" algn="ctr" rtl="0">
              <a:spcBef>
                <a:spcPts val="0"/>
              </a:spcBef>
              <a:spcAft>
                <a:spcPts val="0"/>
              </a:spcAft>
              <a:buSzPts val="4800"/>
              <a:buNone/>
              <a:defRPr sz="4800"/>
            </a:lvl7pPr>
            <a:lvl8pPr lvl="7" algn="ctr" rtl="0">
              <a:spcBef>
                <a:spcPts val="0"/>
              </a:spcBef>
              <a:spcAft>
                <a:spcPts val="0"/>
              </a:spcAft>
              <a:buSzPts val="4800"/>
              <a:buNone/>
              <a:defRPr sz="4800"/>
            </a:lvl8pPr>
            <a:lvl9pPr lvl="8" algn="ctr" rtl="0">
              <a:spcBef>
                <a:spcPts val="0"/>
              </a:spcBef>
              <a:spcAft>
                <a:spcPts val="0"/>
              </a:spcAft>
              <a:buSzPts val="4800"/>
              <a:buNone/>
              <a:defRPr sz="4800"/>
            </a:lvl9pPr>
          </a:lstStyle>
          <a:p>
            <a:endParaRPr/>
          </a:p>
        </p:txBody>
      </p:sp>
      <p:sp>
        <p:nvSpPr>
          <p:cNvPr id="103" name="Google Shape;103;p14"/>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104"/>
        <p:cNvGrpSpPr/>
        <p:nvPr/>
      </p:nvGrpSpPr>
      <p:grpSpPr>
        <a:xfrm>
          <a:off x="0" y="0"/>
          <a:ext cx="0" cy="0"/>
          <a:chOff x="0" y="0"/>
          <a:chExt cx="0" cy="0"/>
        </a:xfrm>
      </p:grpSpPr>
      <p:sp>
        <p:nvSpPr>
          <p:cNvPr id="105" name="Google Shape;105;p15"/>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06" name="Google Shape;106;p15"/>
          <p:cNvSpPr txBox="1">
            <a:spLocks noGrp="1"/>
          </p:cNvSpPr>
          <p:nvPr>
            <p:ph type="body" idx="1"/>
          </p:nvPr>
        </p:nvSpPr>
        <p:spPr>
          <a:xfrm>
            <a:off x="415600" y="1536633"/>
            <a:ext cx="11360700" cy="4555200"/>
          </a:xfrm>
          <a:prstGeom prst="rect">
            <a:avLst/>
          </a:prstGeom>
        </p:spPr>
        <p:txBody>
          <a:bodyPr spcFirstLastPara="1" wrap="square" lIns="121900" tIns="121900" rIns="121900" bIns="121900" anchor="t" anchorCtr="0">
            <a:normAutofit/>
          </a:bodyPr>
          <a:lstStyle>
            <a:lvl1pPr marL="457200" lvl="0" indent="-381000" rtl="0">
              <a:spcBef>
                <a:spcPts val="0"/>
              </a:spcBef>
              <a:spcAft>
                <a:spcPts val="0"/>
              </a:spcAft>
              <a:buSzPts val="2400"/>
              <a:buChar char="●"/>
              <a:defRPr/>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107" name="Google Shape;107;p15"/>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108"/>
        <p:cNvGrpSpPr/>
        <p:nvPr/>
      </p:nvGrpSpPr>
      <p:grpSpPr>
        <a:xfrm>
          <a:off x="0" y="0"/>
          <a:ext cx="0" cy="0"/>
          <a:chOff x="0" y="0"/>
          <a:chExt cx="0" cy="0"/>
        </a:xfrm>
      </p:grpSpPr>
      <p:sp>
        <p:nvSpPr>
          <p:cNvPr id="109" name="Google Shape;109;p16"/>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10" name="Google Shape;110;p16"/>
          <p:cNvSpPr txBox="1">
            <a:spLocks noGrp="1"/>
          </p:cNvSpPr>
          <p:nvPr>
            <p:ph type="body" idx="1"/>
          </p:nvPr>
        </p:nvSpPr>
        <p:spPr>
          <a:xfrm>
            <a:off x="415600" y="1536633"/>
            <a:ext cx="5333100" cy="45552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11" name="Google Shape;111;p16"/>
          <p:cNvSpPr txBox="1">
            <a:spLocks noGrp="1"/>
          </p:cNvSpPr>
          <p:nvPr>
            <p:ph type="body" idx="2"/>
          </p:nvPr>
        </p:nvSpPr>
        <p:spPr>
          <a:xfrm>
            <a:off x="6443200" y="1536633"/>
            <a:ext cx="5333100" cy="4555200"/>
          </a:xfrm>
          <a:prstGeom prst="rect">
            <a:avLst/>
          </a:prstGeom>
        </p:spPr>
        <p:txBody>
          <a:bodyPr spcFirstLastPara="1" wrap="square" lIns="121900" tIns="121900" rIns="121900" bIns="121900" anchor="t" anchorCtr="0">
            <a:normAutofit/>
          </a:bodyPr>
          <a:lstStyle>
            <a:lvl1pPr marL="457200" lvl="0" indent="-349250" rtl="0">
              <a:spcBef>
                <a:spcPts val="0"/>
              </a:spcBef>
              <a:spcAft>
                <a:spcPts val="0"/>
              </a:spcAft>
              <a:buSzPts val="1900"/>
              <a:buChar char="●"/>
              <a:defRPr sz="19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12" name="Google Shape;112;p16"/>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113"/>
        <p:cNvGrpSpPr/>
        <p:nvPr/>
      </p:nvGrpSpPr>
      <p:grpSpPr>
        <a:xfrm>
          <a:off x="0" y="0"/>
          <a:ext cx="0" cy="0"/>
          <a:chOff x="0" y="0"/>
          <a:chExt cx="0" cy="0"/>
        </a:xfrm>
      </p:grpSpPr>
      <p:sp>
        <p:nvSpPr>
          <p:cNvPr id="114" name="Google Shape;114;p17"/>
          <p:cNvSpPr txBox="1">
            <a:spLocks noGrp="1"/>
          </p:cNvSpPr>
          <p:nvPr>
            <p:ph type="title"/>
          </p:nvPr>
        </p:nvSpPr>
        <p:spPr>
          <a:xfrm>
            <a:off x="415600" y="593367"/>
            <a:ext cx="11360700" cy="763500"/>
          </a:xfrm>
          <a:prstGeom prst="rect">
            <a:avLst/>
          </a:prstGeom>
        </p:spPr>
        <p:txBody>
          <a:bodyPr spcFirstLastPara="1" wrap="square" lIns="121900" tIns="121900" rIns="121900" bIns="121900" anchor="t" anchorCtr="0">
            <a:normAutofit/>
          </a:bodyPr>
          <a:lstStyle>
            <a:lvl1pPr lvl="0" rtl="0">
              <a:spcBef>
                <a:spcPts val="0"/>
              </a:spcBef>
              <a:spcAft>
                <a:spcPts val="0"/>
              </a:spcAft>
              <a:buSzPts val="3700"/>
              <a:buNone/>
              <a:defRPr/>
            </a:lvl1pPr>
            <a:lvl2pPr lvl="1" rtl="0">
              <a:spcBef>
                <a:spcPts val="0"/>
              </a:spcBef>
              <a:spcAft>
                <a:spcPts val="0"/>
              </a:spcAft>
              <a:buSzPts val="3700"/>
              <a:buNone/>
              <a:defRPr/>
            </a:lvl2pPr>
            <a:lvl3pPr lvl="2" rtl="0">
              <a:spcBef>
                <a:spcPts val="0"/>
              </a:spcBef>
              <a:spcAft>
                <a:spcPts val="0"/>
              </a:spcAft>
              <a:buSzPts val="3700"/>
              <a:buNone/>
              <a:defRPr/>
            </a:lvl3pPr>
            <a:lvl4pPr lvl="3" rtl="0">
              <a:spcBef>
                <a:spcPts val="0"/>
              </a:spcBef>
              <a:spcAft>
                <a:spcPts val="0"/>
              </a:spcAft>
              <a:buSzPts val="3700"/>
              <a:buNone/>
              <a:defRPr/>
            </a:lvl4pPr>
            <a:lvl5pPr lvl="4" rtl="0">
              <a:spcBef>
                <a:spcPts val="0"/>
              </a:spcBef>
              <a:spcAft>
                <a:spcPts val="0"/>
              </a:spcAft>
              <a:buSzPts val="3700"/>
              <a:buNone/>
              <a:defRPr/>
            </a:lvl5pPr>
            <a:lvl6pPr lvl="5" rtl="0">
              <a:spcBef>
                <a:spcPts val="0"/>
              </a:spcBef>
              <a:spcAft>
                <a:spcPts val="0"/>
              </a:spcAft>
              <a:buSzPts val="3700"/>
              <a:buNone/>
              <a:defRPr/>
            </a:lvl6pPr>
            <a:lvl7pPr lvl="6" rtl="0">
              <a:spcBef>
                <a:spcPts val="0"/>
              </a:spcBef>
              <a:spcAft>
                <a:spcPts val="0"/>
              </a:spcAft>
              <a:buSzPts val="3700"/>
              <a:buNone/>
              <a:defRPr/>
            </a:lvl7pPr>
            <a:lvl8pPr lvl="7" rtl="0">
              <a:spcBef>
                <a:spcPts val="0"/>
              </a:spcBef>
              <a:spcAft>
                <a:spcPts val="0"/>
              </a:spcAft>
              <a:buSzPts val="3700"/>
              <a:buNone/>
              <a:defRPr/>
            </a:lvl8pPr>
            <a:lvl9pPr lvl="8" rtl="0">
              <a:spcBef>
                <a:spcPts val="0"/>
              </a:spcBef>
              <a:spcAft>
                <a:spcPts val="0"/>
              </a:spcAft>
              <a:buSzPts val="3700"/>
              <a:buNone/>
              <a:defRPr/>
            </a:lvl9pPr>
          </a:lstStyle>
          <a:p>
            <a:endParaRPr/>
          </a:p>
        </p:txBody>
      </p:sp>
      <p:sp>
        <p:nvSpPr>
          <p:cNvPr id="115" name="Google Shape;115;p17"/>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116"/>
        <p:cNvGrpSpPr/>
        <p:nvPr/>
      </p:nvGrpSpPr>
      <p:grpSpPr>
        <a:xfrm>
          <a:off x="0" y="0"/>
          <a:ext cx="0" cy="0"/>
          <a:chOff x="0" y="0"/>
          <a:chExt cx="0" cy="0"/>
        </a:xfrm>
      </p:grpSpPr>
      <p:sp>
        <p:nvSpPr>
          <p:cNvPr id="117" name="Google Shape;117;p18"/>
          <p:cNvSpPr txBox="1">
            <a:spLocks noGrp="1"/>
          </p:cNvSpPr>
          <p:nvPr>
            <p:ph type="title"/>
          </p:nvPr>
        </p:nvSpPr>
        <p:spPr>
          <a:xfrm>
            <a:off x="415600" y="740800"/>
            <a:ext cx="3744000" cy="1007700"/>
          </a:xfrm>
          <a:prstGeom prst="rect">
            <a:avLst/>
          </a:prstGeom>
        </p:spPr>
        <p:txBody>
          <a:bodyPr spcFirstLastPara="1" wrap="square" lIns="121900" tIns="121900" rIns="121900" bIns="121900" anchor="b" anchorCtr="0">
            <a:normAutofit/>
          </a:bodyPr>
          <a:lstStyle>
            <a:lvl1pPr lvl="0" rtl="0">
              <a:spcBef>
                <a:spcPts val="0"/>
              </a:spcBef>
              <a:spcAft>
                <a:spcPts val="0"/>
              </a:spcAft>
              <a:buSzPts val="3200"/>
              <a:buNone/>
              <a:defRPr sz="3200"/>
            </a:lvl1pPr>
            <a:lvl2pPr lvl="1" rtl="0">
              <a:spcBef>
                <a:spcPts val="0"/>
              </a:spcBef>
              <a:spcAft>
                <a:spcPts val="0"/>
              </a:spcAft>
              <a:buSzPts val="3200"/>
              <a:buNone/>
              <a:defRPr sz="3200"/>
            </a:lvl2pPr>
            <a:lvl3pPr lvl="2" rtl="0">
              <a:spcBef>
                <a:spcPts val="0"/>
              </a:spcBef>
              <a:spcAft>
                <a:spcPts val="0"/>
              </a:spcAft>
              <a:buSzPts val="3200"/>
              <a:buNone/>
              <a:defRPr sz="3200"/>
            </a:lvl3pPr>
            <a:lvl4pPr lvl="3" rtl="0">
              <a:spcBef>
                <a:spcPts val="0"/>
              </a:spcBef>
              <a:spcAft>
                <a:spcPts val="0"/>
              </a:spcAft>
              <a:buSzPts val="3200"/>
              <a:buNone/>
              <a:defRPr sz="3200"/>
            </a:lvl4pPr>
            <a:lvl5pPr lvl="4" rtl="0">
              <a:spcBef>
                <a:spcPts val="0"/>
              </a:spcBef>
              <a:spcAft>
                <a:spcPts val="0"/>
              </a:spcAft>
              <a:buSzPts val="3200"/>
              <a:buNone/>
              <a:defRPr sz="3200"/>
            </a:lvl5pPr>
            <a:lvl6pPr lvl="5" rtl="0">
              <a:spcBef>
                <a:spcPts val="0"/>
              </a:spcBef>
              <a:spcAft>
                <a:spcPts val="0"/>
              </a:spcAft>
              <a:buSzPts val="3200"/>
              <a:buNone/>
              <a:defRPr sz="3200"/>
            </a:lvl6pPr>
            <a:lvl7pPr lvl="6" rtl="0">
              <a:spcBef>
                <a:spcPts val="0"/>
              </a:spcBef>
              <a:spcAft>
                <a:spcPts val="0"/>
              </a:spcAft>
              <a:buSzPts val="3200"/>
              <a:buNone/>
              <a:defRPr sz="3200"/>
            </a:lvl7pPr>
            <a:lvl8pPr lvl="7" rtl="0">
              <a:spcBef>
                <a:spcPts val="0"/>
              </a:spcBef>
              <a:spcAft>
                <a:spcPts val="0"/>
              </a:spcAft>
              <a:buSzPts val="3200"/>
              <a:buNone/>
              <a:defRPr sz="3200"/>
            </a:lvl8pPr>
            <a:lvl9pPr lvl="8" rtl="0">
              <a:spcBef>
                <a:spcPts val="0"/>
              </a:spcBef>
              <a:spcAft>
                <a:spcPts val="0"/>
              </a:spcAft>
              <a:buSzPts val="3200"/>
              <a:buNone/>
              <a:defRPr sz="3200"/>
            </a:lvl9pPr>
          </a:lstStyle>
          <a:p>
            <a:endParaRPr/>
          </a:p>
        </p:txBody>
      </p:sp>
      <p:sp>
        <p:nvSpPr>
          <p:cNvPr id="118" name="Google Shape;118;p18"/>
          <p:cNvSpPr txBox="1">
            <a:spLocks noGrp="1"/>
          </p:cNvSpPr>
          <p:nvPr>
            <p:ph type="body" idx="1"/>
          </p:nvPr>
        </p:nvSpPr>
        <p:spPr>
          <a:xfrm>
            <a:off x="415600" y="1852800"/>
            <a:ext cx="3744000" cy="4239300"/>
          </a:xfrm>
          <a:prstGeom prst="rect">
            <a:avLst/>
          </a:prstGeom>
        </p:spPr>
        <p:txBody>
          <a:bodyPr spcFirstLastPara="1" wrap="square" lIns="121900" tIns="121900" rIns="121900" bIns="121900" anchor="t" anchorCtr="0">
            <a:normAutofit/>
          </a:bodyPr>
          <a:lstStyle>
            <a:lvl1pPr marL="457200" lvl="0" indent="-330200" rtl="0">
              <a:spcBef>
                <a:spcPts val="0"/>
              </a:spcBef>
              <a:spcAft>
                <a:spcPts val="0"/>
              </a:spcAft>
              <a:buSzPts val="1600"/>
              <a:buChar char="●"/>
              <a:defRPr sz="1600"/>
            </a:lvl1pPr>
            <a:lvl2pPr marL="914400" lvl="1" indent="-330200" rtl="0">
              <a:spcBef>
                <a:spcPts val="0"/>
              </a:spcBef>
              <a:spcAft>
                <a:spcPts val="0"/>
              </a:spcAft>
              <a:buSzPts val="1600"/>
              <a:buChar char="○"/>
              <a:defRPr sz="1600"/>
            </a:lvl2pPr>
            <a:lvl3pPr marL="1371600" lvl="2" indent="-330200" rtl="0">
              <a:spcBef>
                <a:spcPts val="0"/>
              </a:spcBef>
              <a:spcAft>
                <a:spcPts val="0"/>
              </a:spcAft>
              <a:buSzPts val="1600"/>
              <a:buChar char="■"/>
              <a:defRPr sz="1600"/>
            </a:lvl3pPr>
            <a:lvl4pPr marL="1828800" lvl="3" indent="-330200" rtl="0">
              <a:spcBef>
                <a:spcPts val="0"/>
              </a:spcBef>
              <a:spcAft>
                <a:spcPts val="0"/>
              </a:spcAft>
              <a:buSzPts val="1600"/>
              <a:buChar char="●"/>
              <a:defRPr sz="1600"/>
            </a:lvl4pPr>
            <a:lvl5pPr marL="2286000" lvl="4" indent="-330200" rtl="0">
              <a:spcBef>
                <a:spcPts val="0"/>
              </a:spcBef>
              <a:spcAft>
                <a:spcPts val="0"/>
              </a:spcAft>
              <a:buSzPts val="1600"/>
              <a:buChar char="○"/>
              <a:defRPr sz="1600"/>
            </a:lvl5pPr>
            <a:lvl6pPr marL="2743200" lvl="5" indent="-330200" rtl="0">
              <a:spcBef>
                <a:spcPts val="0"/>
              </a:spcBef>
              <a:spcAft>
                <a:spcPts val="0"/>
              </a:spcAft>
              <a:buSzPts val="1600"/>
              <a:buChar char="■"/>
              <a:defRPr sz="1600"/>
            </a:lvl6pPr>
            <a:lvl7pPr marL="3200400" lvl="6" indent="-330200" rtl="0">
              <a:spcBef>
                <a:spcPts val="0"/>
              </a:spcBef>
              <a:spcAft>
                <a:spcPts val="0"/>
              </a:spcAft>
              <a:buSzPts val="1600"/>
              <a:buChar char="●"/>
              <a:defRPr sz="1600"/>
            </a:lvl7pPr>
            <a:lvl8pPr marL="3657600" lvl="7" indent="-330200" rtl="0">
              <a:spcBef>
                <a:spcPts val="0"/>
              </a:spcBef>
              <a:spcAft>
                <a:spcPts val="0"/>
              </a:spcAft>
              <a:buSzPts val="1600"/>
              <a:buChar char="○"/>
              <a:defRPr sz="1600"/>
            </a:lvl8pPr>
            <a:lvl9pPr marL="4114800" lvl="8" indent="-330200" rtl="0">
              <a:spcBef>
                <a:spcPts val="0"/>
              </a:spcBef>
              <a:spcAft>
                <a:spcPts val="0"/>
              </a:spcAft>
              <a:buSzPts val="1600"/>
              <a:buChar char="■"/>
              <a:defRPr sz="1600"/>
            </a:lvl9pPr>
          </a:lstStyle>
          <a:p>
            <a:endParaRPr/>
          </a:p>
        </p:txBody>
      </p:sp>
      <p:sp>
        <p:nvSpPr>
          <p:cNvPr id="119" name="Google Shape;119;p18"/>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Main point">
  <p:cSld name="MAIN_POINT">
    <p:spTree>
      <p:nvGrpSpPr>
        <p:cNvPr id="1" name="Shape 120"/>
        <p:cNvGrpSpPr/>
        <p:nvPr/>
      </p:nvGrpSpPr>
      <p:grpSpPr>
        <a:xfrm>
          <a:off x="0" y="0"/>
          <a:ext cx="0" cy="0"/>
          <a:chOff x="0" y="0"/>
          <a:chExt cx="0" cy="0"/>
        </a:xfrm>
      </p:grpSpPr>
      <p:sp>
        <p:nvSpPr>
          <p:cNvPr id="121" name="Google Shape;121;p19"/>
          <p:cNvSpPr txBox="1">
            <a:spLocks noGrp="1"/>
          </p:cNvSpPr>
          <p:nvPr>
            <p:ph type="title"/>
          </p:nvPr>
        </p:nvSpPr>
        <p:spPr>
          <a:xfrm>
            <a:off x="653667" y="600200"/>
            <a:ext cx="8490300" cy="5454300"/>
          </a:xfrm>
          <a:prstGeom prst="rect">
            <a:avLst/>
          </a:prstGeom>
        </p:spPr>
        <p:txBody>
          <a:bodyPr spcFirstLastPara="1" wrap="square" lIns="121900" tIns="121900" rIns="121900" bIns="121900" anchor="ctr" anchorCtr="0">
            <a:normAutofit/>
          </a:bodyPr>
          <a:lstStyle>
            <a:lvl1pPr lvl="0" rtl="0">
              <a:spcBef>
                <a:spcPts val="0"/>
              </a:spcBef>
              <a:spcAft>
                <a:spcPts val="0"/>
              </a:spcAft>
              <a:buSzPts val="6400"/>
              <a:buNone/>
              <a:defRPr sz="6400"/>
            </a:lvl1pPr>
            <a:lvl2pPr lvl="1" rtl="0">
              <a:spcBef>
                <a:spcPts val="0"/>
              </a:spcBef>
              <a:spcAft>
                <a:spcPts val="0"/>
              </a:spcAft>
              <a:buSzPts val="6400"/>
              <a:buNone/>
              <a:defRPr sz="6400"/>
            </a:lvl2pPr>
            <a:lvl3pPr lvl="2" rtl="0">
              <a:spcBef>
                <a:spcPts val="0"/>
              </a:spcBef>
              <a:spcAft>
                <a:spcPts val="0"/>
              </a:spcAft>
              <a:buSzPts val="6400"/>
              <a:buNone/>
              <a:defRPr sz="6400"/>
            </a:lvl3pPr>
            <a:lvl4pPr lvl="3" rtl="0">
              <a:spcBef>
                <a:spcPts val="0"/>
              </a:spcBef>
              <a:spcAft>
                <a:spcPts val="0"/>
              </a:spcAft>
              <a:buSzPts val="6400"/>
              <a:buNone/>
              <a:defRPr sz="6400"/>
            </a:lvl4pPr>
            <a:lvl5pPr lvl="4" rtl="0">
              <a:spcBef>
                <a:spcPts val="0"/>
              </a:spcBef>
              <a:spcAft>
                <a:spcPts val="0"/>
              </a:spcAft>
              <a:buSzPts val="6400"/>
              <a:buNone/>
              <a:defRPr sz="6400"/>
            </a:lvl5pPr>
            <a:lvl6pPr lvl="5" rtl="0">
              <a:spcBef>
                <a:spcPts val="0"/>
              </a:spcBef>
              <a:spcAft>
                <a:spcPts val="0"/>
              </a:spcAft>
              <a:buSzPts val="6400"/>
              <a:buNone/>
              <a:defRPr sz="6400"/>
            </a:lvl6pPr>
            <a:lvl7pPr lvl="6" rtl="0">
              <a:spcBef>
                <a:spcPts val="0"/>
              </a:spcBef>
              <a:spcAft>
                <a:spcPts val="0"/>
              </a:spcAft>
              <a:buSzPts val="6400"/>
              <a:buNone/>
              <a:defRPr sz="6400"/>
            </a:lvl7pPr>
            <a:lvl8pPr lvl="7" rtl="0">
              <a:spcBef>
                <a:spcPts val="0"/>
              </a:spcBef>
              <a:spcAft>
                <a:spcPts val="0"/>
              </a:spcAft>
              <a:buSzPts val="6400"/>
              <a:buNone/>
              <a:defRPr sz="6400"/>
            </a:lvl8pPr>
            <a:lvl9pPr lvl="8" rtl="0">
              <a:spcBef>
                <a:spcPts val="0"/>
              </a:spcBef>
              <a:spcAft>
                <a:spcPts val="0"/>
              </a:spcAft>
              <a:buSzPts val="6400"/>
              <a:buNone/>
              <a:defRPr sz="6400"/>
            </a:lvl9pPr>
          </a:lstStyle>
          <a:p>
            <a:endParaRPr/>
          </a:p>
        </p:txBody>
      </p:sp>
      <p:sp>
        <p:nvSpPr>
          <p:cNvPr id="122" name="Google Shape;122;p19"/>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Section title and description">
  <p:cSld name="SECTION_TITLE_AND_DESCRIPTION">
    <p:spTree>
      <p:nvGrpSpPr>
        <p:cNvPr id="1" name="Shape 123"/>
        <p:cNvGrpSpPr/>
        <p:nvPr/>
      </p:nvGrpSpPr>
      <p:grpSpPr>
        <a:xfrm>
          <a:off x="0" y="0"/>
          <a:ext cx="0" cy="0"/>
          <a:chOff x="0" y="0"/>
          <a:chExt cx="0" cy="0"/>
        </a:xfrm>
      </p:grpSpPr>
      <p:sp>
        <p:nvSpPr>
          <p:cNvPr id="124" name="Google Shape;124;p20"/>
          <p:cNvSpPr/>
          <p:nvPr/>
        </p:nvSpPr>
        <p:spPr>
          <a:xfrm>
            <a:off x="6096000" y="-167"/>
            <a:ext cx="6096000" cy="6858000"/>
          </a:xfrm>
          <a:prstGeom prst="rect">
            <a:avLst/>
          </a:prstGeom>
          <a:solidFill>
            <a:schemeClr val="lt2"/>
          </a:solidFill>
          <a:ln>
            <a:noFill/>
          </a:ln>
        </p:spPr>
        <p:txBody>
          <a:bodyPr spcFirstLastPara="1" wrap="square" lIns="121900" tIns="121900" rIns="121900" bIns="121900" anchor="ctr" anchorCtr="0">
            <a:noAutofit/>
          </a:bodyPr>
          <a:lstStyle/>
          <a:p>
            <a:pPr marL="0" lvl="0" indent="0" algn="l" rtl="0">
              <a:spcBef>
                <a:spcPts val="0"/>
              </a:spcBef>
              <a:spcAft>
                <a:spcPts val="0"/>
              </a:spcAft>
              <a:buNone/>
            </a:pPr>
            <a:endParaRPr/>
          </a:p>
        </p:txBody>
      </p:sp>
      <p:sp>
        <p:nvSpPr>
          <p:cNvPr id="125" name="Google Shape;125;p20"/>
          <p:cNvSpPr txBox="1">
            <a:spLocks noGrp="1"/>
          </p:cNvSpPr>
          <p:nvPr>
            <p:ph type="title"/>
          </p:nvPr>
        </p:nvSpPr>
        <p:spPr>
          <a:xfrm>
            <a:off x="354000" y="1644233"/>
            <a:ext cx="5393700" cy="19764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5600"/>
              <a:buNone/>
              <a:defRPr sz="5600"/>
            </a:lvl1pPr>
            <a:lvl2pPr lvl="1" algn="ctr" rtl="0">
              <a:spcBef>
                <a:spcPts val="0"/>
              </a:spcBef>
              <a:spcAft>
                <a:spcPts val="0"/>
              </a:spcAft>
              <a:buSzPts val="5600"/>
              <a:buNone/>
              <a:defRPr sz="5600"/>
            </a:lvl2pPr>
            <a:lvl3pPr lvl="2" algn="ctr" rtl="0">
              <a:spcBef>
                <a:spcPts val="0"/>
              </a:spcBef>
              <a:spcAft>
                <a:spcPts val="0"/>
              </a:spcAft>
              <a:buSzPts val="5600"/>
              <a:buNone/>
              <a:defRPr sz="5600"/>
            </a:lvl3pPr>
            <a:lvl4pPr lvl="3" algn="ctr" rtl="0">
              <a:spcBef>
                <a:spcPts val="0"/>
              </a:spcBef>
              <a:spcAft>
                <a:spcPts val="0"/>
              </a:spcAft>
              <a:buSzPts val="5600"/>
              <a:buNone/>
              <a:defRPr sz="5600"/>
            </a:lvl4pPr>
            <a:lvl5pPr lvl="4" algn="ctr" rtl="0">
              <a:spcBef>
                <a:spcPts val="0"/>
              </a:spcBef>
              <a:spcAft>
                <a:spcPts val="0"/>
              </a:spcAft>
              <a:buSzPts val="5600"/>
              <a:buNone/>
              <a:defRPr sz="5600"/>
            </a:lvl5pPr>
            <a:lvl6pPr lvl="5" algn="ctr" rtl="0">
              <a:spcBef>
                <a:spcPts val="0"/>
              </a:spcBef>
              <a:spcAft>
                <a:spcPts val="0"/>
              </a:spcAft>
              <a:buSzPts val="5600"/>
              <a:buNone/>
              <a:defRPr sz="5600"/>
            </a:lvl6pPr>
            <a:lvl7pPr lvl="6" algn="ctr" rtl="0">
              <a:spcBef>
                <a:spcPts val="0"/>
              </a:spcBef>
              <a:spcAft>
                <a:spcPts val="0"/>
              </a:spcAft>
              <a:buSzPts val="5600"/>
              <a:buNone/>
              <a:defRPr sz="5600"/>
            </a:lvl7pPr>
            <a:lvl8pPr lvl="7" algn="ctr" rtl="0">
              <a:spcBef>
                <a:spcPts val="0"/>
              </a:spcBef>
              <a:spcAft>
                <a:spcPts val="0"/>
              </a:spcAft>
              <a:buSzPts val="5600"/>
              <a:buNone/>
              <a:defRPr sz="5600"/>
            </a:lvl8pPr>
            <a:lvl9pPr lvl="8" algn="ctr" rtl="0">
              <a:spcBef>
                <a:spcPts val="0"/>
              </a:spcBef>
              <a:spcAft>
                <a:spcPts val="0"/>
              </a:spcAft>
              <a:buSzPts val="5600"/>
              <a:buNone/>
              <a:defRPr sz="5600"/>
            </a:lvl9pPr>
          </a:lstStyle>
          <a:p>
            <a:endParaRPr/>
          </a:p>
        </p:txBody>
      </p:sp>
      <p:sp>
        <p:nvSpPr>
          <p:cNvPr id="126" name="Google Shape;126;p20"/>
          <p:cNvSpPr txBox="1">
            <a:spLocks noGrp="1"/>
          </p:cNvSpPr>
          <p:nvPr>
            <p:ph type="subTitle" idx="1"/>
          </p:nvPr>
        </p:nvSpPr>
        <p:spPr>
          <a:xfrm>
            <a:off x="354000" y="3737433"/>
            <a:ext cx="5393700" cy="1646700"/>
          </a:xfrm>
          <a:prstGeom prst="rect">
            <a:avLst/>
          </a:prstGeom>
        </p:spPr>
        <p:txBody>
          <a:bodyPr spcFirstLastPara="1" wrap="square" lIns="121900" tIns="121900" rIns="121900" bIns="121900" anchor="t" anchorCtr="0">
            <a:normAutofit/>
          </a:bodyPr>
          <a:lstStyle>
            <a:lvl1pPr lvl="0" algn="ctr" rtl="0">
              <a:lnSpc>
                <a:spcPct val="100000"/>
              </a:lnSpc>
              <a:spcBef>
                <a:spcPts val="0"/>
              </a:spcBef>
              <a:spcAft>
                <a:spcPts val="0"/>
              </a:spcAft>
              <a:buSzPts val="2800"/>
              <a:buNone/>
              <a:defRPr sz="28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127" name="Google Shape;127;p20"/>
          <p:cNvSpPr txBox="1">
            <a:spLocks noGrp="1"/>
          </p:cNvSpPr>
          <p:nvPr>
            <p:ph type="body" idx="2"/>
          </p:nvPr>
        </p:nvSpPr>
        <p:spPr>
          <a:xfrm>
            <a:off x="6586000" y="965433"/>
            <a:ext cx="5115900" cy="4926900"/>
          </a:xfrm>
          <a:prstGeom prst="rect">
            <a:avLst/>
          </a:prstGeom>
        </p:spPr>
        <p:txBody>
          <a:bodyPr spcFirstLastPara="1" wrap="square" lIns="121900" tIns="121900" rIns="121900" bIns="121900" anchor="ctr" anchorCtr="0">
            <a:normAutofit/>
          </a:bodyPr>
          <a:lstStyle>
            <a:lvl1pPr marL="457200" lvl="0" indent="-381000" rtl="0">
              <a:spcBef>
                <a:spcPts val="0"/>
              </a:spcBef>
              <a:spcAft>
                <a:spcPts val="0"/>
              </a:spcAft>
              <a:buSzPts val="2400"/>
              <a:buChar char="●"/>
              <a:defRPr/>
            </a:lvl1pPr>
            <a:lvl2pPr marL="914400" lvl="1" indent="-349250" rtl="0">
              <a:spcBef>
                <a:spcPts val="0"/>
              </a:spcBef>
              <a:spcAft>
                <a:spcPts val="0"/>
              </a:spcAft>
              <a:buSzPts val="1900"/>
              <a:buChar char="○"/>
              <a:defRPr/>
            </a:lvl2pPr>
            <a:lvl3pPr marL="1371600" lvl="2" indent="-349250" rtl="0">
              <a:spcBef>
                <a:spcPts val="0"/>
              </a:spcBef>
              <a:spcAft>
                <a:spcPts val="0"/>
              </a:spcAft>
              <a:buSzPts val="1900"/>
              <a:buChar char="■"/>
              <a:defRPr/>
            </a:lvl3pPr>
            <a:lvl4pPr marL="1828800" lvl="3" indent="-349250" rtl="0">
              <a:spcBef>
                <a:spcPts val="0"/>
              </a:spcBef>
              <a:spcAft>
                <a:spcPts val="0"/>
              </a:spcAft>
              <a:buSzPts val="1900"/>
              <a:buChar char="●"/>
              <a:defRPr/>
            </a:lvl4pPr>
            <a:lvl5pPr marL="2286000" lvl="4" indent="-349250" rtl="0">
              <a:spcBef>
                <a:spcPts val="0"/>
              </a:spcBef>
              <a:spcAft>
                <a:spcPts val="0"/>
              </a:spcAft>
              <a:buSzPts val="1900"/>
              <a:buChar char="○"/>
              <a:defRPr/>
            </a:lvl5pPr>
            <a:lvl6pPr marL="2743200" lvl="5" indent="-349250" rtl="0">
              <a:spcBef>
                <a:spcPts val="0"/>
              </a:spcBef>
              <a:spcAft>
                <a:spcPts val="0"/>
              </a:spcAft>
              <a:buSzPts val="1900"/>
              <a:buChar char="■"/>
              <a:defRPr/>
            </a:lvl6pPr>
            <a:lvl7pPr marL="3200400" lvl="6" indent="-349250" rtl="0">
              <a:spcBef>
                <a:spcPts val="0"/>
              </a:spcBef>
              <a:spcAft>
                <a:spcPts val="0"/>
              </a:spcAft>
              <a:buSzPts val="1900"/>
              <a:buChar char="●"/>
              <a:defRPr/>
            </a:lvl7pPr>
            <a:lvl8pPr marL="3657600" lvl="7" indent="-349250" rtl="0">
              <a:spcBef>
                <a:spcPts val="0"/>
              </a:spcBef>
              <a:spcAft>
                <a:spcPts val="0"/>
              </a:spcAft>
              <a:buSzPts val="1900"/>
              <a:buChar char="○"/>
              <a:defRPr/>
            </a:lvl8pPr>
            <a:lvl9pPr marL="4114800" lvl="8" indent="-349250" rtl="0">
              <a:spcBef>
                <a:spcPts val="0"/>
              </a:spcBef>
              <a:spcAft>
                <a:spcPts val="0"/>
              </a:spcAft>
              <a:buSzPts val="1900"/>
              <a:buChar char="■"/>
              <a:defRPr/>
            </a:lvl9pPr>
          </a:lstStyle>
          <a:p>
            <a:endParaRPr/>
          </a:p>
        </p:txBody>
      </p:sp>
      <p:sp>
        <p:nvSpPr>
          <p:cNvPr id="128" name="Google Shape;128;p20"/>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Caption">
  <p:cSld name="CAPTION_ONLY">
    <p:spTree>
      <p:nvGrpSpPr>
        <p:cNvPr id="1" name="Shape 129"/>
        <p:cNvGrpSpPr/>
        <p:nvPr/>
      </p:nvGrpSpPr>
      <p:grpSpPr>
        <a:xfrm>
          <a:off x="0" y="0"/>
          <a:ext cx="0" cy="0"/>
          <a:chOff x="0" y="0"/>
          <a:chExt cx="0" cy="0"/>
        </a:xfrm>
      </p:grpSpPr>
      <p:sp>
        <p:nvSpPr>
          <p:cNvPr id="130" name="Google Shape;130;p21"/>
          <p:cNvSpPr txBox="1">
            <a:spLocks noGrp="1"/>
          </p:cNvSpPr>
          <p:nvPr>
            <p:ph type="body" idx="1"/>
          </p:nvPr>
        </p:nvSpPr>
        <p:spPr>
          <a:xfrm>
            <a:off x="415600" y="5640767"/>
            <a:ext cx="7998300" cy="806700"/>
          </a:xfrm>
          <a:prstGeom prst="rect">
            <a:avLst/>
          </a:prstGeom>
        </p:spPr>
        <p:txBody>
          <a:bodyPr spcFirstLastPara="1" wrap="square" lIns="121900" tIns="121900" rIns="121900" bIns="121900" anchor="ctr" anchorCtr="0">
            <a:normAutofit/>
          </a:bodyPr>
          <a:lstStyle>
            <a:lvl1pPr marL="457200" lvl="0" indent="-228600" rtl="0">
              <a:lnSpc>
                <a:spcPct val="100000"/>
              </a:lnSpc>
              <a:spcBef>
                <a:spcPts val="0"/>
              </a:spcBef>
              <a:spcAft>
                <a:spcPts val="0"/>
              </a:spcAft>
              <a:buSzPts val="2400"/>
              <a:buNone/>
              <a:defRPr/>
            </a:lvl1pPr>
          </a:lstStyle>
          <a:p>
            <a:endParaRPr/>
          </a:p>
        </p:txBody>
      </p:sp>
      <p:sp>
        <p:nvSpPr>
          <p:cNvPr id="131" name="Google Shape;131;p21"/>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37"/>
        <p:cNvGrpSpPr/>
        <p:nvPr/>
      </p:nvGrpSpPr>
      <p:grpSpPr>
        <a:xfrm>
          <a:off x="0" y="0"/>
          <a:ext cx="0" cy="0"/>
          <a:chOff x="0" y="0"/>
          <a:chExt cx="0" cy="0"/>
        </a:xfrm>
      </p:grpSpPr>
      <p:sp>
        <p:nvSpPr>
          <p:cNvPr id="38" name="Google Shape;38;p3"/>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80799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39" name="Google Shape;39;p3"/>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lvl="0" indent="-308610" algn="l">
              <a:lnSpc>
                <a:spcPct val="90000"/>
              </a:lnSpc>
              <a:spcBef>
                <a:spcPts val="540"/>
              </a:spcBef>
              <a:spcAft>
                <a:spcPts val="0"/>
              </a:spcAft>
              <a:buSzPts val="1260"/>
              <a:buChar char="◉"/>
              <a:defRPr/>
            </a:lvl1pPr>
            <a:lvl2pPr marL="914400" lvl="1" indent="-308610" algn="l">
              <a:lnSpc>
                <a:spcPct val="90000"/>
              </a:lnSpc>
              <a:spcBef>
                <a:spcPts val="540"/>
              </a:spcBef>
              <a:spcAft>
                <a:spcPts val="0"/>
              </a:spcAft>
              <a:buSzPts val="1260"/>
              <a:buChar char="◉"/>
              <a:defRPr/>
            </a:lvl2pPr>
            <a:lvl3pPr marL="1371600" lvl="2" indent="-308610" algn="l">
              <a:lnSpc>
                <a:spcPct val="90000"/>
              </a:lnSpc>
              <a:spcBef>
                <a:spcPts val="540"/>
              </a:spcBef>
              <a:spcAft>
                <a:spcPts val="0"/>
              </a:spcAft>
              <a:buSzPts val="1260"/>
              <a:buChar char="◉"/>
              <a:defRPr/>
            </a:lvl3pPr>
            <a:lvl4pPr marL="1828800" lvl="3" indent="-308610" algn="l">
              <a:lnSpc>
                <a:spcPct val="90000"/>
              </a:lnSpc>
              <a:spcBef>
                <a:spcPts val="540"/>
              </a:spcBef>
              <a:spcAft>
                <a:spcPts val="0"/>
              </a:spcAft>
              <a:buSzPts val="1260"/>
              <a:buChar char="◉"/>
              <a:defRPr/>
            </a:lvl4pPr>
            <a:lvl5pPr marL="2286000" lvl="4" indent="-308610" algn="l">
              <a:lnSpc>
                <a:spcPct val="90000"/>
              </a:lnSpc>
              <a:spcBef>
                <a:spcPts val="540"/>
              </a:spcBef>
              <a:spcAft>
                <a:spcPts val="0"/>
              </a:spcAft>
              <a:buClr>
                <a:schemeClr val="dk1"/>
              </a:buClr>
              <a:buSzPts val="1260"/>
              <a:buChar char="◉"/>
              <a:defRPr/>
            </a:lvl5pPr>
            <a:lvl6pPr marL="2743200" lvl="5" indent="-308610" algn="l">
              <a:lnSpc>
                <a:spcPct val="90000"/>
              </a:lnSpc>
              <a:spcBef>
                <a:spcPts val="540"/>
              </a:spcBef>
              <a:spcAft>
                <a:spcPts val="0"/>
              </a:spcAft>
              <a:buSzPts val="1260"/>
              <a:buChar char="◉"/>
              <a:defRPr/>
            </a:lvl6pPr>
            <a:lvl7pPr marL="3200400" lvl="6" indent="-308610" algn="l">
              <a:lnSpc>
                <a:spcPct val="90000"/>
              </a:lnSpc>
              <a:spcBef>
                <a:spcPts val="540"/>
              </a:spcBef>
              <a:spcAft>
                <a:spcPts val="0"/>
              </a:spcAft>
              <a:buSzPts val="1260"/>
              <a:buChar char="◉"/>
              <a:defRPr/>
            </a:lvl7pPr>
            <a:lvl8pPr marL="3657600" lvl="7" indent="-308609" algn="l">
              <a:lnSpc>
                <a:spcPct val="90000"/>
              </a:lnSpc>
              <a:spcBef>
                <a:spcPts val="540"/>
              </a:spcBef>
              <a:spcAft>
                <a:spcPts val="0"/>
              </a:spcAft>
              <a:buSzPts val="1260"/>
              <a:buChar char="◉"/>
              <a:defRPr/>
            </a:lvl8pPr>
            <a:lvl9pPr marL="4114800" lvl="8" indent="-308609" algn="l">
              <a:lnSpc>
                <a:spcPct val="90000"/>
              </a:lnSpc>
              <a:spcBef>
                <a:spcPts val="540"/>
              </a:spcBef>
              <a:spcAft>
                <a:spcPts val="0"/>
              </a:spcAft>
              <a:buSzPts val="1260"/>
              <a:buChar char="◉"/>
              <a:defRPr/>
            </a:lvl9pPr>
          </a:lstStyle>
          <a:p>
            <a:endParaRPr/>
          </a:p>
        </p:txBody>
      </p:sp>
      <p:sp>
        <p:nvSpPr>
          <p:cNvPr id="40" name="Google Shape;40;p3"/>
          <p:cNvSpPr txBox="1">
            <a:spLocks noGrp="1"/>
          </p:cNvSpPr>
          <p:nvPr>
            <p:ph type="dt" idx="10"/>
          </p:nvPr>
        </p:nvSpPr>
        <p:spPr>
          <a:xfrm>
            <a:off x="838200" y="6356350"/>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sz="1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1" name="Google Shape;41;p3"/>
          <p:cNvSpPr txBox="1">
            <a:spLocks noGrp="1"/>
          </p:cNvSpPr>
          <p:nvPr>
            <p:ph type="ftr" idx="11"/>
          </p:nvPr>
        </p:nvSpPr>
        <p:spPr>
          <a:xfrm>
            <a:off x="4648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sz="1200">
                <a:solidFill>
                  <a:schemeClr val="dk2"/>
                </a:solidFill>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2" name="Google Shape;42;p3"/>
          <p:cNvSpPr txBox="1">
            <a:spLocks noGrp="1"/>
          </p:cNvSpPr>
          <p:nvPr>
            <p:ph type="sldNum" idx="12"/>
          </p:nvPr>
        </p:nvSpPr>
        <p:spPr>
          <a:xfrm>
            <a:off x="8077200" y="6356350"/>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Big number">
  <p:cSld name="BIG_NUMBER">
    <p:spTree>
      <p:nvGrpSpPr>
        <p:cNvPr id="1" name="Shape 132"/>
        <p:cNvGrpSpPr/>
        <p:nvPr/>
      </p:nvGrpSpPr>
      <p:grpSpPr>
        <a:xfrm>
          <a:off x="0" y="0"/>
          <a:ext cx="0" cy="0"/>
          <a:chOff x="0" y="0"/>
          <a:chExt cx="0" cy="0"/>
        </a:xfrm>
      </p:grpSpPr>
      <p:sp>
        <p:nvSpPr>
          <p:cNvPr id="133" name="Google Shape;133;p22"/>
          <p:cNvSpPr txBox="1">
            <a:spLocks noGrp="1"/>
          </p:cNvSpPr>
          <p:nvPr>
            <p:ph type="title" hasCustomPrompt="1"/>
          </p:nvPr>
        </p:nvSpPr>
        <p:spPr>
          <a:xfrm>
            <a:off x="415600" y="1474833"/>
            <a:ext cx="11360700" cy="2618100"/>
          </a:xfrm>
          <a:prstGeom prst="rect">
            <a:avLst/>
          </a:prstGeom>
        </p:spPr>
        <p:txBody>
          <a:bodyPr spcFirstLastPara="1" wrap="square" lIns="121900" tIns="121900" rIns="121900" bIns="121900" anchor="b" anchorCtr="0">
            <a:normAutofit/>
          </a:bodyPr>
          <a:lstStyle>
            <a:lvl1pPr lvl="0" algn="ctr" rtl="0">
              <a:spcBef>
                <a:spcPts val="0"/>
              </a:spcBef>
              <a:spcAft>
                <a:spcPts val="0"/>
              </a:spcAft>
              <a:buSzPts val="16000"/>
              <a:buNone/>
              <a:defRPr sz="16000"/>
            </a:lvl1pPr>
            <a:lvl2pPr lvl="1" algn="ctr" rtl="0">
              <a:spcBef>
                <a:spcPts val="0"/>
              </a:spcBef>
              <a:spcAft>
                <a:spcPts val="0"/>
              </a:spcAft>
              <a:buSzPts val="16000"/>
              <a:buNone/>
              <a:defRPr sz="16000"/>
            </a:lvl2pPr>
            <a:lvl3pPr lvl="2" algn="ctr" rtl="0">
              <a:spcBef>
                <a:spcPts val="0"/>
              </a:spcBef>
              <a:spcAft>
                <a:spcPts val="0"/>
              </a:spcAft>
              <a:buSzPts val="16000"/>
              <a:buNone/>
              <a:defRPr sz="16000"/>
            </a:lvl3pPr>
            <a:lvl4pPr lvl="3" algn="ctr" rtl="0">
              <a:spcBef>
                <a:spcPts val="0"/>
              </a:spcBef>
              <a:spcAft>
                <a:spcPts val="0"/>
              </a:spcAft>
              <a:buSzPts val="16000"/>
              <a:buNone/>
              <a:defRPr sz="16000"/>
            </a:lvl4pPr>
            <a:lvl5pPr lvl="4" algn="ctr" rtl="0">
              <a:spcBef>
                <a:spcPts val="0"/>
              </a:spcBef>
              <a:spcAft>
                <a:spcPts val="0"/>
              </a:spcAft>
              <a:buSzPts val="16000"/>
              <a:buNone/>
              <a:defRPr sz="16000"/>
            </a:lvl5pPr>
            <a:lvl6pPr lvl="5" algn="ctr" rtl="0">
              <a:spcBef>
                <a:spcPts val="0"/>
              </a:spcBef>
              <a:spcAft>
                <a:spcPts val="0"/>
              </a:spcAft>
              <a:buSzPts val="16000"/>
              <a:buNone/>
              <a:defRPr sz="16000"/>
            </a:lvl6pPr>
            <a:lvl7pPr lvl="6" algn="ctr" rtl="0">
              <a:spcBef>
                <a:spcPts val="0"/>
              </a:spcBef>
              <a:spcAft>
                <a:spcPts val="0"/>
              </a:spcAft>
              <a:buSzPts val="16000"/>
              <a:buNone/>
              <a:defRPr sz="16000"/>
            </a:lvl7pPr>
            <a:lvl8pPr lvl="7" algn="ctr" rtl="0">
              <a:spcBef>
                <a:spcPts val="0"/>
              </a:spcBef>
              <a:spcAft>
                <a:spcPts val="0"/>
              </a:spcAft>
              <a:buSzPts val="16000"/>
              <a:buNone/>
              <a:defRPr sz="16000"/>
            </a:lvl8pPr>
            <a:lvl9pPr lvl="8" algn="ctr" rtl="0">
              <a:spcBef>
                <a:spcPts val="0"/>
              </a:spcBef>
              <a:spcAft>
                <a:spcPts val="0"/>
              </a:spcAft>
              <a:buSzPts val="16000"/>
              <a:buNone/>
              <a:defRPr sz="16000"/>
            </a:lvl9pPr>
          </a:lstStyle>
          <a:p>
            <a:r>
              <a:t>xx%</a:t>
            </a:r>
          </a:p>
        </p:txBody>
      </p:sp>
      <p:sp>
        <p:nvSpPr>
          <p:cNvPr id="134" name="Google Shape;134;p22"/>
          <p:cNvSpPr txBox="1">
            <a:spLocks noGrp="1"/>
          </p:cNvSpPr>
          <p:nvPr>
            <p:ph type="body" idx="1"/>
          </p:nvPr>
        </p:nvSpPr>
        <p:spPr>
          <a:xfrm>
            <a:off x="415600" y="4202967"/>
            <a:ext cx="11360700" cy="1734300"/>
          </a:xfrm>
          <a:prstGeom prst="rect">
            <a:avLst/>
          </a:prstGeom>
        </p:spPr>
        <p:txBody>
          <a:bodyPr spcFirstLastPara="1" wrap="square" lIns="121900" tIns="121900" rIns="121900" bIns="121900" anchor="t" anchorCtr="0">
            <a:normAutofit/>
          </a:bodyPr>
          <a:lstStyle>
            <a:lvl1pPr marL="457200" lvl="0" indent="-381000" algn="ctr" rtl="0">
              <a:spcBef>
                <a:spcPts val="0"/>
              </a:spcBef>
              <a:spcAft>
                <a:spcPts val="0"/>
              </a:spcAft>
              <a:buSzPts val="2400"/>
              <a:buChar char="●"/>
              <a:defRPr/>
            </a:lvl1pPr>
            <a:lvl2pPr marL="914400" lvl="1" indent="-349250" algn="ctr" rtl="0">
              <a:spcBef>
                <a:spcPts val="0"/>
              </a:spcBef>
              <a:spcAft>
                <a:spcPts val="0"/>
              </a:spcAft>
              <a:buSzPts val="1900"/>
              <a:buChar char="○"/>
              <a:defRPr/>
            </a:lvl2pPr>
            <a:lvl3pPr marL="1371600" lvl="2" indent="-349250" algn="ctr" rtl="0">
              <a:spcBef>
                <a:spcPts val="0"/>
              </a:spcBef>
              <a:spcAft>
                <a:spcPts val="0"/>
              </a:spcAft>
              <a:buSzPts val="1900"/>
              <a:buChar char="■"/>
              <a:defRPr/>
            </a:lvl3pPr>
            <a:lvl4pPr marL="1828800" lvl="3" indent="-349250" algn="ctr" rtl="0">
              <a:spcBef>
                <a:spcPts val="0"/>
              </a:spcBef>
              <a:spcAft>
                <a:spcPts val="0"/>
              </a:spcAft>
              <a:buSzPts val="1900"/>
              <a:buChar char="●"/>
              <a:defRPr/>
            </a:lvl4pPr>
            <a:lvl5pPr marL="2286000" lvl="4" indent="-349250" algn="ctr" rtl="0">
              <a:spcBef>
                <a:spcPts val="0"/>
              </a:spcBef>
              <a:spcAft>
                <a:spcPts val="0"/>
              </a:spcAft>
              <a:buSzPts val="1900"/>
              <a:buChar char="○"/>
              <a:defRPr/>
            </a:lvl5pPr>
            <a:lvl6pPr marL="2743200" lvl="5" indent="-349250" algn="ctr" rtl="0">
              <a:spcBef>
                <a:spcPts val="0"/>
              </a:spcBef>
              <a:spcAft>
                <a:spcPts val="0"/>
              </a:spcAft>
              <a:buSzPts val="1900"/>
              <a:buChar char="■"/>
              <a:defRPr/>
            </a:lvl6pPr>
            <a:lvl7pPr marL="3200400" lvl="6" indent="-349250" algn="ctr" rtl="0">
              <a:spcBef>
                <a:spcPts val="0"/>
              </a:spcBef>
              <a:spcAft>
                <a:spcPts val="0"/>
              </a:spcAft>
              <a:buSzPts val="1900"/>
              <a:buChar char="●"/>
              <a:defRPr/>
            </a:lvl7pPr>
            <a:lvl8pPr marL="3657600" lvl="7" indent="-349250" algn="ctr" rtl="0">
              <a:spcBef>
                <a:spcPts val="0"/>
              </a:spcBef>
              <a:spcAft>
                <a:spcPts val="0"/>
              </a:spcAft>
              <a:buSzPts val="1900"/>
              <a:buChar char="○"/>
              <a:defRPr/>
            </a:lvl8pPr>
            <a:lvl9pPr marL="4114800" lvl="8" indent="-349250" algn="ctr" rtl="0">
              <a:spcBef>
                <a:spcPts val="0"/>
              </a:spcBef>
              <a:spcAft>
                <a:spcPts val="0"/>
              </a:spcAft>
              <a:buSzPts val="1900"/>
              <a:buChar char="■"/>
              <a:defRPr/>
            </a:lvl9pPr>
          </a:lstStyle>
          <a:p>
            <a:endParaRPr/>
          </a:p>
        </p:txBody>
      </p:sp>
      <p:sp>
        <p:nvSpPr>
          <p:cNvPr id="135" name="Google Shape;135;p22"/>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136"/>
        <p:cNvGrpSpPr/>
        <p:nvPr/>
      </p:nvGrpSpPr>
      <p:grpSpPr>
        <a:xfrm>
          <a:off x="0" y="0"/>
          <a:ext cx="0" cy="0"/>
          <a:chOff x="0" y="0"/>
          <a:chExt cx="0" cy="0"/>
        </a:xfrm>
      </p:grpSpPr>
      <p:sp>
        <p:nvSpPr>
          <p:cNvPr id="137" name="Google Shape;137;p23"/>
          <p:cNvSpPr txBox="1">
            <a:spLocks noGrp="1"/>
          </p:cNvSpPr>
          <p:nvPr>
            <p:ph type="sldNum" idx="12"/>
          </p:nvPr>
        </p:nvSpPr>
        <p:spPr>
          <a:xfrm>
            <a:off x="11296610" y="6217622"/>
            <a:ext cx="731700" cy="524700"/>
          </a:xfrm>
          <a:prstGeom prst="rect">
            <a:avLst/>
          </a:prstGeom>
        </p:spPr>
        <p:txBody>
          <a:bodyPr spcFirstLastPara="1" wrap="square" lIns="121900" tIns="121900" rIns="121900" bIns="121900" anchor="ctr" anchorCtr="0">
            <a:normAutofit/>
          </a:bodyPr>
          <a:lstStyle>
            <a:lvl1pPr lvl="0" rtl="0">
              <a:buNone/>
              <a:defRPr/>
            </a:lvl1pPr>
            <a:lvl2pPr lvl="1" rtl="0">
              <a:buNone/>
              <a:defRPr/>
            </a:lvl2pPr>
            <a:lvl3pPr lvl="2" rtl="0">
              <a:buNone/>
              <a:defRPr/>
            </a:lvl3pPr>
            <a:lvl4pPr lvl="3" rtl="0">
              <a:buNone/>
              <a:defRPr/>
            </a:lvl4pPr>
            <a:lvl5pPr lvl="4" rtl="0">
              <a:buNone/>
              <a:defRPr/>
            </a:lvl5pPr>
            <a:lvl6pPr lvl="5" rtl="0">
              <a:buNone/>
              <a:defRPr/>
            </a:lvl6pPr>
            <a:lvl7pPr lvl="6" rtl="0">
              <a:buNone/>
              <a:defRPr/>
            </a:lvl7pPr>
            <a:lvl8pPr lvl="7" rtl="0">
              <a:buNone/>
              <a:defRPr/>
            </a:lvl8pPr>
            <a:lvl9pPr lvl="8" rtl="0">
              <a:buNone/>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43"/>
        <p:cNvGrpSpPr/>
        <p:nvPr/>
      </p:nvGrpSpPr>
      <p:grpSpPr>
        <a:xfrm>
          <a:off x="0" y="0"/>
          <a:ext cx="0" cy="0"/>
          <a:chOff x="0" y="0"/>
          <a:chExt cx="0" cy="0"/>
        </a:xfrm>
      </p:grpSpPr>
      <p:sp>
        <p:nvSpPr>
          <p:cNvPr id="44" name="Google Shape;44;p4"/>
          <p:cNvSpPr txBox="1">
            <a:spLocks noGrp="1"/>
          </p:cNvSpPr>
          <p:nvPr>
            <p:ph type="title"/>
          </p:nvPr>
        </p:nvSpPr>
        <p:spPr>
          <a:xfrm>
            <a:off x="831850" y="1709738"/>
            <a:ext cx="10515600" cy="2862262"/>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80799A"/>
              </a:buClr>
              <a:buSzPts val="6000"/>
              <a:buFont typeface="Century Gothic"/>
              <a:buNone/>
              <a:defRPr sz="60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5" name="Google Shape;45;p4"/>
          <p:cNvSpPr txBox="1">
            <a:spLocks noGrp="1"/>
          </p:cNvSpPr>
          <p:nvPr>
            <p:ph type="body" idx="1"/>
          </p:nvPr>
        </p:nvSpPr>
        <p:spPr>
          <a:xfrm>
            <a:off x="831850" y="4589463"/>
            <a:ext cx="10515600" cy="1500187"/>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720"/>
              </a:spcBef>
              <a:spcAft>
                <a:spcPts val="0"/>
              </a:spcAft>
              <a:buSzPts val="1680"/>
              <a:buNone/>
              <a:defRPr sz="2400"/>
            </a:lvl1pPr>
            <a:lvl2pPr marL="914400" lvl="1" indent="-228600" algn="l">
              <a:lnSpc>
                <a:spcPct val="90000"/>
              </a:lnSpc>
              <a:spcBef>
                <a:spcPts val="600"/>
              </a:spcBef>
              <a:spcAft>
                <a:spcPts val="0"/>
              </a:spcAft>
              <a:buSzPts val="1400"/>
              <a:buNone/>
              <a:defRPr sz="2000"/>
            </a:lvl2pPr>
            <a:lvl3pPr marL="1371600" lvl="2" indent="-228600" algn="l">
              <a:lnSpc>
                <a:spcPct val="90000"/>
              </a:lnSpc>
              <a:spcBef>
                <a:spcPts val="540"/>
              </a:spcBef>
              <a:spcAft>
                <a:spcPts val="0"/>
              </a:spcAft>
              <a:buSzPts val="1260"/>
              <a:buNone/>
              <a:defRPr sz="1800"/>
            </a:lvl3pPr>
            <a:lvl4pPr marL="1828800" lvl="3" indent="-228600" algn="l">
              <a:lnSpc>
                <a:spcPct val="90000"/>
              </a:lnSpc>
              <a:spcBef>
                <a:spcPts val="480"/>
              </a:spcBef>
              <a:spcAft>
                <a:spcPts val="0"/>
              </a:spcAft>
              <a:buSzPts val="1120"/>
              <a:buNone/>
              <a:defRPr sz="1600"/>
            </a:lvl4pPr>
            <a:lvl5pPr marL="2286000" lvl="4" indent="-228600" algn="l">
              <a:lnSpc>
                <a:spcPct val="90000"/>
              </a:lnSpc>
              <a:spcBef>
                <a:spcPts val="480"/>
              </a:spcBef>
              <a:spcAft>
                <a:spcPts val="0"/>
              </a:spcAft>
              <a:buClr>
                <a:schemeClr val="dk1"/>
              </a:buClr>
              <a:buSzPts val="1120"/>
              <a:buNone/>
              <a:defRPr sz="1600"/>
            </a:lvl5pPr>
            <a:lvl6pPr marL="2743200" lvl="5" indent="-228600" algn="l">
              <a:lnSpc>
                <a:spcPct val="90000"/>
              </a:lnSpc>
              <a:spcBef>
                <a:spcPts val="480"/>
              </a:spcBef>
              <a:spcAft>
                <a:spcPts val="0"/>
              </a:spcAft>
              <a:buSzPts val="1120"/>
              <a:buNone/>
              <a:defRPr sz="1600"/>
            </a:lvl6pPr>
            <a:lvl7pPr marL="3200400" lvl="6" indent="-228600" algn="l">
              <a:lnSpc>
                <a:spcPct val="90000"/>
              </a:lnSpc>
              <a:spcBef>
                <a:spcPts val="480"/>
              </a:spcBef>
              <a:spcAft>
                <a:spcPts val="0"/>
              </a:spcAft>
              <a:buSzPts val="1120"/>
              <a:buNone/>
              <a:defRPr sz="1600"/>
            </a:lvl7pPr>
            <a:lvl8pPr marL="3657600" lvl="7" indent="-228600" algn="l">
              <a:lnSpc>
                <a:spcPct val="90000"/>
              </a:lnSpc>
              <a:spcBef>
                <a:spcPts val="480"/>
              </a:spcBef>
              <a:spcAft>
                <a:spcPts val="0"/>
              </a:spcAft>
              <a:buSzPts val="1120"/>
              <a:buNone/>
              <a:defRPr sz="1600"/>
            </a:lvl8pPr>
            <a:lvl9pPr marL="4114800" lvl="8" indent="-228600" algn="l">
              <a:lnSpc>
                <a:spcPct val="90000"/>
              </a:lnSpc>
              <a:spcBef>
                <a:spcPts val="480"/>
              </a:spcBef>
              <a:spcAft>
                <a:spcPts val="0"/>
              </a:spcAft>
              <a:buSzPts val="1120"/>
              <a:buNone/>
              <a:defRPr sz="1600"/>
            </a:lvl9pPr>
          </a:lstStyle>
          <a:p>
            <a:endParaRPr/>
          </a:p>
        </p:txBody>
      </p:sp>
      <p:sp>
        <p:nvSpPr>
          <p:cNvPr id="46" name="Google Shape;46;p4"/>
          <p:cNvSpPr txBox="1">
            <a:spLocks noGrp="1"/>
          </p:cNvSpPr>
          <p:nvPr>
            <p:ph type="dt" idx="10"/>
          </p:nvPr>
        </p:nvSpPr>
        <p:spPr>
          <a:xfrm>
            <a:off x="838200" y="6356350"/>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7" name="Google Shape;47;p4"/>
          <p:cNvSpPr txBox="1">
            <a:spLocks noGrp="1"/>
          </p:cNvSpPr>
          <p:nvPr>
            <p:ph type="ftr" idx="11"/>
          </p:nvPr>
        </p:nvSpPr>
        <p:spPr>
          <a:xfrm>
            <a:off x="4648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48" name="Google Shape;48;p4"/>
          <p:cNvSpPr txBox="1">
            <a:spLocks noGrp="1"/>
          </p:cNvSpPr>
          <p:nvPr>
            <p:ph type="sldNum" idx="12"/>
          </p:nvPr>
        </p:nvSpPr>
        <p:spPr>
          <a:xfrm>
            <a:off x="8077200" y="6356350"/>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49"/>
        <p:cNvGrpSpPr/>
        <p:nvPr/>
      </p:nvGrpSpPr>
      <p:grpSpPr>
        <a:xfrm>
          <a:off x="0" y="0"/>
          <a:ext cx="0" cy="0"/>
          <a:chOff x="0" y="0"/>
          <a:chExt cx="0" cy="0"/>
        </a:xfrm>
      </p:grpSpPr>
      <p:sp>
        <p:nvSpPr>
          <p:cNvPr id="50" name="Google Shape;50;p5"/>
          <p:cNvSpPr txBox="1">
            <a:spLocks noGrp="1"/>
          </p:cNvSpPr>
          <p:nvPr>
            <p:ph type="title"/>
          </p:nvPr>
        </p:nvSpPr>
        <p:spPr>
          <a:xfrm>
            <a:off x="831850" y="274638"/>
            <a:ext cx="10515600" cy="1143000"/>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80799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1" name="Google Shape;51;p5"/>
          <p:cNvSpPr txBox="1">
            <a:spLocks noGrp="1"/>
          </p:cNvSpPr>
          <p:nvPr>
            <p:ph type="body" idx="1"/>
          </p:nvPr>
        </p:nvSpPr>
        <p:spPr>
          <a:xfrm>
            <a:off x="831850" y="1489075"/>
            <a:ext cx="5156200" cy="64135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20"/>
              </a:spcBef>
              <a:spcAft>
                <a:spcPts val="0"/>
              </a:spcAft>
              <a:buSzPts val="1680"/>
              <a:buNone/>
              <a:defRPr sz="2400" b="1"/>
            </a:lvl1pPr>
            <a:lvl2pPr marL="914400" lvl="1" indent="-228600" algn="l">
              <a:lnSpc>
                <a:spcPct val="90000"/>
              </a:lnSpc>
              <a:spcBef>
                <a:spcPts val="600"/>
              </a:spcBef>
              <a:spcAft>
                <a:spcPts val="0"/>
              </a:spcAft>
              <a:buSzPts val="1400"/>
              <a:buNone/>
              <a:defRPr sz="2000" b="1"/>
            </a:lvl2pPr>
            <a:lvl3pPr marL="1371600" lvl="2" indent="-228600" algn="l">
              <a:lnSpc>
                <a:spcPct val="90000"/>
              </a:lnSpc>
              <a:spcBef>
                <a:spcPts val="540"/>
              </a:spcBef>
              <a:spcAft>
                <a:spcPts val="0"/>
              </a:spcAft>
              <a:buSzPts val="1260"/>
              <a:buNone/>
              <a:defRPr sz="1800" b="1"/>
            </a:lvl3pPr>
            <a:lvl4pPr marL="1828800" lvl="3" indent="-228600" algn="l">
              <a:lnSpc>
                <a:spcPct val="90000"/>
              </a:lnSpc>
              <a:spcBef>
                <a:spcPts val="480"/>
              </a:spcBef>
              <a:spcAft>
                <a:spcPts val="0"/>
              </a:spcAft>
              <a:buSzPts val="1120"/>
              <a:buNone/>
              <a:defRPr sz="1600" b="1"/>
            </a:lvl4pPr>
            <a:lvl5pPr marL="2286000" lvl="4" indent="-228600" algn="l">
              <a:lnSpc>
                <a:spcPct val="90000"/>
              </a:lnSpc>
              <a:spcBef>
                <a:spcPts val="480"/>
              </a:spcBef>
              <a:spcAft>
                <a:spcPts val="0"/>
              </a:spcAft>
              <a:buClr>
                <a:schemeClr val="dk1"/>
              </a:buClr>
              <a:buSzPts val="1120"/>
              <a:buNone/>
              <a:defRPr sz="1600" b="1"/>
            </a:lvl5pPr>
            <a:lvl6pPr marL="2743200" lvl="5" indent="-228600" algn="l">
              <a:lnSpc>
                <a:spcPct val="90000"/>
              </a:lnSpc>
              <a:spcBef>
                <a:spcPts val="480"/>
              </a:spcBef>
              <a:spcAft>
                <a:spcPts val="0"/>
              </a:spcAft>
              <a:buSzPts val="1120"/>
              <a:buNone/>
              <a:defRPr sz="1600" b="1"/>
            </a:lvl6pPr>
            <a:lvl7pPr marL="3200400" lvl="6" indent="-228600" algn="l">
              <a:lnSpc>
                <a:spcPct val="90000"/>
              </a:lnSpc>
              <a:spcBef>
                <a:spcPts val="480"/>
              </a:spcBef>
              <a:spcAft>
                <a:spcPts val="0"/>
              </a:spcAft>
              <a:buSzPts val="1120"/>
              <a:buNone/>
              <a:defRPr sz="1600" b="1"/>
            </a:lvl7pPr>
            <a:lvl8pPr marL="3657600" lvl="7" indent="-228600" algn="l">
              <a:lnSpc>
                <a:spcPct val="90000"/>
              </a:lnSpc>
              <a:spcBef>
                <a:spcPts val="480"/>
              </a:spcBef>
              <a:spcAft>
                <a:spcPts val="0"/>
              </a:spcAft>
              <a:buSzPts val="1120"/>
              <a:buNone/>
              <a:defRPr sz="1600" b="1"/>
            </a:lvl8pPr>
            <a:lvl9pPr marL="4114800" lvl="8" indent="-228600" algn="l">
              <a:lnSpc>
                <a:spcPct val="90000"/>
              </a:lnSpc>
              <a:spcBef>
                <a:spcPts val="480"/>
              </a:spcBef>
              <a:spcAft>
                <a:spcPts val="0"/>
              </a:spcAft>
              <a:buSzPts val="1120"/>
              <a:buNone/>
              <a:defRPr sz="1600" b="1"/>
            </a:lvl9pPr>
          </a:lstStyle>
          <a:p>
            <a:endParaRPr/>
          </a:p>
        </p:txBody>
      </p:sp>
      <p:sp>
        <p:nvSpPr>
          <p:cNvPr id="52" name="Google Shape;52;p5"/>
          <p:cNvSpPr txBox="1">
            <a:spLocks noGrp="1"/>
          </p:cNvSpPr>
          <p:nvPr>
            <p:ph type="body" idx="2"/>
          </p:nvPr>
        </p:nvSpPr>
        <p:spPr>
          <a:xfrm>
            <a:off x="831850" y="2193925"/>
            <a:ext cx="5156200" cy="3978275"/>
          </a:xfrm>
          <a:prstGeom prst="rect">
            <a:avLst/>
          </a:prstGeom>
          <a:noFill/>
          <a:ln>
            <a:noFill/>
          </a:ln>
        </p:spPr>
        <p:txBody>
          <a:bodyPr spcFirstLastPara="1" wrap="square" lIns="91425" tIns="45700" rIns="91425" bIns="45700" anchor="t" anchorCtr="0">
            <a:normAutofit/>
          </a:bodyPr>
          <a:lstStyle>
            <a:lvl1pPr marL="457200" lvl="0" indent="-335280" algn="l">
              <a:lnSpc>
                <a:spcPct val="90000"/>
              </a:lnSpc>
              <a:spcBef>
                <a:spcPts val="720"/>
              </a:spcBef>
              <a:spcAft>
                <a:spcPts val="0"/>
              </a:spcAft>
              <a:buSzPts val="1680"/>
              <a:buChar char="◉"/>
              <a:defRPr sz="2400"/>
            </a:lvl1pPr>
            <a:lvl2pPr marL="914400" lvl="1" indent="-317500" algn="l">
              <a:lnSpc>
                <a:spcPct val="90000"/>
              </a:lnSpc>
              <a:spcBef>
                <a:spcPts val="600"/>
              </a:spcBef>
              <a:spcAft>
                <a:spcPts val="0"/>
              </a:spcAft>
              <a:buSzPts val="1400"/>
              <a:buChar char="◉"/>
              <a:defRPr sz="2000"/>
            </a:lvl2pPr>
            <a:lvl3pPr marL="1371600" lvl="2" indent="-308610" algn="l">
              <a:lnSpc>
                <a:spcPct val="90000"/>
              </a:lnSpc>
              <a:spcBef>
                <a:spcPts val="540"/>
              </a:spcBef>
              <a:spcAft>
                <a:spcPts val="0"/>
              </a:spcAft>
              <a:buSzPts val="1260"/>
              <a:buChar char="◉"/>
              <a:defRPr sz="1800"/>
            </a:lvl3pPr>
            <a:lvl4pPr marL="1828800" lvl="3" indent="-299719" algn="l">
              <a:lnSpc>
                <a:spcPct val="90000"/>
              </a:lnSpc>
              <a:spcBef>
                <a:spcPts val="480"/>
              </a:spcBef>
              <a:spcAft>
                <a:spcPts val="0"/>
              </a:spcAft>
              <a:buSzPts val="1120"/>
              <a:buChar char="◉"/>
              <a:defRPr sz="1600"/>
            </a:lvl4pPr>
            <a:lvl5pPr marL="2286000" lvl="4" indent="-299720" algn="l">
              <a:lnSpc>
                <a:spcPct val="90000"/>
              </a:lnSpc>
              <a:spcBef>
                <a:spcPts val="480"/>
              </a:spcBef>
              <a:spcAft>
                <a:spcPts val="0"/>
              </a:spcAft>
              <a:buClr>
                <a:schemeClr val="dk1"/>
              </a:buClr>
              <a:buSzPts val="1120"/>
              <a:buChar char="◉"/>
              <a:defRPr sz="1600"/>
            </a:lvl5pPr>
            <a:lvl6pPr marL="2743200" lvl="5" indent="-299720" algn="l">
              <a:lnSpc>
                <a:spcPct val="90000"/>
              </a:lnSpc>
              <a:spcBef>
                <a:spcPts val="480"/>
              </a:spcBef>
              <a:spcAft>
                <a:spcPts val="0"/>
              </a:spcAft>
              <a:buSzPts val="1120"/>
              <a:buChar char="◉"/>
              <a:defRPr sz="1600"/>
            </a:lvl6pPr>
            <a:lvl7pPr marL="3200400" lvl="6" indent="-299720" algn="l">
              <a:lnSpc>
                <a:spcPct val="90000"/>
              </a:lnSpc>
              <a:spcBef>
                <a:spcPts val="480"/>
              </a:spcBef>
              <a:spcAft>
                <a:spcPts val="0"/>
              </a:spcAft>
              <a:buSzPts val="1120"/>
              <a:buChar char="◉"/>
              <a:defRPr sz="1600"/>
            </a:lvl7pPr>
            <a:lvl8pPr marL="3657600" lvl="7" indent="-299720" algn="l">
              <a:lnSpc>
                <a:spcPct val="90000"/>
              </a:lnSpc>
              <a:spcBef>
                <a:spcPts val="480"/>
              </a:spcBef>
              <a:spcAft>
                <a:spcPts val="0"/>
              </a:spcAft>
              <a:buSzPts val="1120"/>
              <a:buChar char="◉"/>
              <a:defRPr sz="1600"/>
            </a:lvl8pPr>
            <a:lvl9pPr marL="4114800" lvl="8" indent="-299720" algn="l">
              <a:lnSpc>
                <a:spcPct val="90000"/>
              </a:lnSpc>
              <a:spcBef>
                <a:spcPts val="480"/>
              </a:spcBef>
              <a:spcAft>
                <a:spcPts val="0"/>
              </a:spcAft>
              <a:buSzPts val="1120"/>
              <a:buChar char="◉"/>
              <a:defRPr sz="1600"/>
            </a:lvl9pPr>
          </a:lstStyle>
          <a:p>
            <a:endParaRPr/>
          </a:p>
        </p:txBody>
      </p:sp>
      <p:sp>
        <p:nvSpPr>
          <p:cNvPr id="53" name="Google Shape;53;p5"/>
          <p:cNvSpPr txBox="1">
            <a:spLocks noGrp="1"/>
          </p:cNvSpPr>
          <p:nvPr>
            <p:ph type="body" idx="3"/>
          </p:nvPr>
        </p:nvSpPr>
        <p:spPr>
          <a:xfrm>
            <a:off x="6189663" y="1489075"/>
            <a:ext cx="5157787" cy="641350"/>
          </a:xfrm>
          <a:prstGeom prst="rect">
            <a:avLst/>
          </a:prstGeom>
          <a:noFill/>
          <a:ln>
            <a:noFill/>
          </a:ln>
        </p:spPr>
        <p:txBody>
          <a:bodyPr spcFirstLastPara="1" wrap="square" lIns="91425" tIns="45700" rIns="91425" bIns="45700" anchor="b" anchorCtr="0">
            <a:normAutofit/>
          </a:bodyPr>
          <a:lstStyle>
            <a:lvl1pPr marL="457200" lvl="0" indent="-228600" algn="l">
              <a:lnSpc>
                <a:spcPct val="90000"/>
              </a:lnSpc>
              <a:spcBef>
                <a:spcPts val="720"/>
              </a:spcBef>
              <a:spcAft>
                <a:spcPts val="0"/>
              </a:spcAft>
              <a:buSzPts val="1680"/>
              <a:buNone/>
              <a:defRPr sz="2400" b="1"/>
            </a:lvl1pPr>
            <a:lvl2pPr marL="914400" lvl="1" indent="-228600" algn="l">
              <a:lnSpc>
                <a:spcPct val="90000"/>
              </a:lnSpc>
              <a:spcBef>
                <a:spcPts val="600"/>
              </a:spcBef>
              <a:spcAft>
                <a:spcPts val="0"/>
              </a:spcAft>
              <a:buSzPts val="1400"/>
              <a:buNone/>
              <a:defRPr sz="2000" b="1"/>
            </a:lvl2pPr>
            <a:lvl3pPr marL="1371600" lvl="2" indent="-228600" algn="l">
              <a:lnSpc>
                <a:spcPct val="90000"/>
              </a:lnSpc>
              <a:spcBef>
                <a:spcPts val="540"/>
              </a:spcBef>
              <a:spcAft>
                <a:spcPts val="0"/>
              </a:spcAft>
              <a:buSzPts val="1260"/>
              <a:buNone/>
              <a:defRPr sz="1800" b="1"/>
            </a:lvl3pPr>
            <a:lvl4pPr marL="1828800" lvl="3" indent="-228600" algn="l">
              <a:lnSpc>
                <a:spcPct val="90000"/>
              </a:lnSpc>
              <a:spcBef>
                <a:spcPts val="480"/>
              </a:spcBef>
              <a:spcAft>
                <a:spcPts val="0"/>
              </a:spcAft>
              <a:buSzPts val="1120"/>
              <a:buNone/>
              <a:defRPr sz="1600" b="1"/>
            </a:lvl4pPr>
            <a:lvl5pPr marL="2286000" lvl="4" indent="-228600" algn="l">
              <a:lnSpc>
                <a:spcPct val="90000"/>
              </a:lnSpc>
              <a:spcBef>
                <a:spcPts val="480"/>
              </a:spcBef>
              <a:spcAft>
                <a:spcPts val="0"/>
              </a:spcAft>
              <a:buClr>
                <a:schemeClr val="dk1"/>
              </a:buClr>
              <a:buSzPts val="1120"/>
              <a:buNone/>
              <a:defRPr sz="1600" b="1"/>
            </a:lvl5pPr>
            <a:lvl6pPr marL="2743200" lvl="5" indent="-228600" algn="l">
              <a:lnSpc>
                <a:spcPct val="90000"/>
              </a:lnSpc>
              <a:spcBef>
                <a:spcPts val="480"/>
              </a:spcBef>
              <a:spcAft>
                <a:spcPts val="0"/>
              </a:spcAft>
              <a:buSzPts val="1120"/>
              <a:buNone/>
              <a:defRPr sz="1600" b="1"/>
            </a:lvl6pPr>
            <a:lvl7pPr marL="3200400" lvl="6" indent="-228600" algn="l">
              <a:lnSpc>
                <a:spcPct val="90000"/>
              </a:lnSpc>
              <a:spcBef>
                <a:spcPts val="480"/>
              </a:spcBef>
              <a:spcAft>
                <a:spcPts val="0"/>
              </a:spcAft>
              <a:buSzPts val="1120"/>
              <a:buNone/>
              <a:defRPr sz="1600" b="1"/>
            </a:lvl7pPr>
            <a:lvl8pPr marL="3657600" lvl="7" indent="-228600" algn="l">
              <a:lnSpc>
                <a:spcPct val="90000"/>
              </a:lnSpc>
              <a:spcBef>
                <a:spcPts val="480"/>
              </a:spcBef>
              <a:spcAft>
                <a:spcPts val="0"/>
              </a:spcAft>
              <a:buSzPts val="1120"/>
              <a:buNone/>
              <a:defRPr sz="1600" b="1"/>
            </a:lvl8pPr>
            <a:lvl9pPr marL="4114800" lvl="8" indent="-228600" algn="l">
              <a:lnSpc>
                <a:spcPct val="90000"/>
              </a:lnSpc>
              <a:spcBef>
                <a:spcPts val="480"/>
              </a:spcBef>
              <a:spcAft>
                <a:spcPts val="0"/>
              </a:spcAft>
              <a:buSzPts val="1120"/>
              <a:buNone/>
              <a:defRPr sz="1600" b="1"/>
            </a:lvl9pPr>
          </a:lstStyle>
          <a:p>
            <a:endParaRPr/>
          </a:p>
        </p:txBody>
      </p:sp>
      <p:sp>
        <p:nvSpPr>
          <p:cNvPr id="54" name="Google Shape;54;p5"/>
          <p:cNvSpPr txBox="1">
            <a:spLocks noGrp="1"/>
          </p:cNvSpPr>
          <p:nvPr>
            <p:ph type="body" idx="4"/>
          </p:nvPr>
        </p:nvSpPr>
        <p:spPr>
          <a:xfrm>
            <a:off x="6189663" y="2193925"/>
            <a:ext cx="5157787" cy="3978275"/>
          </a:xfrm>
          <a:prstGeom prst="rect">
            <a:avLst/>
          </a:prstGeom>
          <a:noFill/>
          <a:ln>
            <a:noFill/>
          </a:ln>
        </p:spPr>
        <p:txBody>
          <a:bodyPr spcFirstLastPara="1" wrap="square" lIns="91425" tIns="45700" rIns="91425" bIns="45700" anchor="t" anchorCtr="0">
            <a:normAutofit/>
          </a:bodyPr>
          <a:lstStyle>
            <a:lvl1pPr marL="457200" lvl="0" indent="-335280" algn="l">
              <a:lnSpc>
                <a:spcPct val="90000"/>
              </a:lnSpc>
              <a:spcBef>
                <a:spcPts val="720"/>
              </a:spcBef>
              <a:spcAft>
                <a:spcPts val="0"/>
              </a:spcAft>
              <a:buSzPts val="1680"/>
              <a:buChar char="◉"/>
              <a:defRPr sz="2400"/>
            </a:lvl1pPr>
            <a:lvl2pPr marL="914400" lvl="1" indent="-317500" algn="l">
              <a:lnSpc>
                <a:spcPct val="90000"/>
              </a:lnSpc>
              <a:spcBef>
                <a:spcPts val="600"/>
              </a:spcBef>
              <a:spcAft>
                <a:spcPts val="0"/>
              </a:spcAft>
              <a:buSzPts val="1400"/>
              <a:buChar char="◉"/>
              <a:defRPr sz="2000"/>
            </a:lvl2pPr>
            <a:lvl3pPr marL="1371600" lvl="2" indent="-308610" algn="l">
              <a:lnSpc>
                <a:spcPct val="90000"/>
              </a:lnSpc>
              <a:spcBef>
                <a:spcPts val="540"/>
              </a:spcBef>
              <a:spcAft>
                <a:spcPts val="0"/>
              </a:spcAft>
              <a:buSzPts val="1260"/>
              <a:buChar char="◉"/>
              <a:defRPr sz="1800"/>
            </a:lvl3pPr>
            <a:lvl4pPr marL="1828800" lvl="3" indent="-299719" algn="l">
              <a:lnSpc>
                <a:spcPct val="90000"/>
              </a:lnSpc>
              <a:spcBef>
                <a:spcPts val="480"/>
              </a:spcBef>
              <a:spcAft>
                <a:spcPts val="0"/>
              </a:spcAft>
              <a:buSzPts val="1120"/>
              <a:buChar char="◉"/>
              <a:defRPr sz="1600"/>
            </a:lvl4pPr>
            <a:lvl5pPr marL="2286000" lvl="4" indent="-299720" algn="l">
              <a:lnSpc>
                <a:spcPct val="90000"/>
              </a:lnSpc>
              <a:spcBef>
                <a:spcPts val="480"/>
              </a:spcBef>
              <a:spcAft>
                <a:spcPts val="0"/>
              </a:spcAft>
              <a:buClr>
                <a:schemeClr val="dk1"/>
              </a:buClr>
              <a:buSzPts val="1120"/>
              <a:buChar char="◉"/>
              <a:defRPr sz="1600"/>
            </a:lvl5pPr>
            <a:lvl6pPr marL="2743200" lvl="5" indent="-299720" algn="l">
              <a:lnSpc>
                <a:spcPct val="90000"/>
              </a:lnSpc>
              <a:spcBef>
                <a:spcPts val="480"/>
              </a:spcBef>
              <a:spcAft>
                <a:spcPts val="0"/>
              </a:spcAft>
              <a:buSzPts val="1120"/>
              <a:buChar char="◉"/>
              <a:defRPr sz="1600"/>
            </a:lvl6pPr>
            <a:lvl7pPr marL="3200400" lvl="6" indent="-299720" algn="l">
              <a:lnSpc>
                <a:spcPct val="90000"/>
              </a:lnSpc>
              <a:spcBef>
                <a:spcPts val="480"/>
              </a:spcBef>
              <a:spcAft>
                <a:spcPts val="0"/>
              </a:spcAft>
              <a:buSzPts val="1120"/>
              <a:buChar char="◉"/>
              <a:defRPr sz="1600"/>
            </a:lvl7pPr>
            <a:lvl8pPr marL="3657600" lvl="7" indent="-299720" algn="l">
              <a:lnSpc>
                <a:spcPct val="90000"/>
              </a:lnSpc>
              <a:spcBef>
                <a:spcPts val="480"/>
              </a:spcBef>
              <a:spcAft>
                <a:spcPts val="0"/>
              </a:spcAft>
              <a:buSzPts val="1120"/>
              <a:buChar char="◉"/>
              <a:defRPr sz="1600"/>
            </a:lvl8pPr>
            <a:lvl9pPr marL="4114800" lvl="8" indent="-299720" algn="l">
              <a:lnSpc>
                <a:spcPct val="90000"/>
              </a:lnSpc>
              <a:spcBef>
                <a:spcPts val="480"/>
              </a:spcBef>
              <a:spcAft>
                <a:spcPts val="0"/>
              </a:spcAft>
              <a:buSzPts val="1120"/>
              <a:buChar char="◉"/>
              <a:defRPr sz="1600"/>
            </a:lvl9pPr>
          </a:lstStyle>
          <a:p>
            <a:endParaRPr/>
          </a:p>
        </p:txBody>
      </p:sp>
      <p:sp>
        <p:nvSpPr>
          <p:cNvPr id="55" name="Google Shape;55;p5"/>
          <p:cNvSpPr txBox="1">
            <a:spLocks noGrp="1"/>
          </p:cNvSpPr>
          <p:nvPr>
            <p:ph type="dt" idx="10"/>
          </p:nvPr>
        </p:nvSpPr>
        <p:spPr>
          <a:xfrm>
            <a:off x="838200" y="6356350"/>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6" name="Google Shape;56;p5"/>
          <p:cNvSpPr txBox="1">
            <a:spLocks noGrp="1"/>
          </p:cNvSpPr>
          <p:nvPr>
            <p:ph type="ftr" idx="11"/>
          </p:nvPr>
        </p:nvSpPr>
        <p:spPr>
          <a:xfrm>
            <a:off x="4648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57" name="Google Shape;57;p5"/>
          <p:cNvSpPr txBox="1">
            <a:spLocks noGrp="1"/>
          </p:cNvSpPr>
          <p:nvPr>
            <p:ph type="sldNum" idx="12"/>
          </p:nvPr>
        </p:nvSpPr>
        <p:spPr>
          <a:xfrm>
            <a:off x="8077200" y="6356350"/>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8"/>
        <p:cNvGrpSpPr/>
        <p:nvPr/>
      </p:nvGrpSpPr>
      <p:grpSpPr>
        <a:xfrm>
          <a:off x="0" y="0"/>
          <a:ext cx="0" cy="0"/>
          <a:chOff x="0" y="0"/>
          <a:chExt cx="0" cy="0"/>
        </a:xfrm>
      </p:grpSpPr>
      <p:sp>
        <p:nvSpPr>
          <p:cNvPr id="59" name="Google Shape;59;p6"/>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80799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0" name="Google Shape;60;p6"/>
          <p:cNvSpPr txBox="1">
            <a:spLocks noGrp="1"/>
          </p:cNvSpPr>
          <p:nvPr>
            <p:ph type="dt" idx="10"/>
          </p:nvPr>
        </p:nvSpPr>
        <p:spPr>
          <a:xfrm>
            <a:off x="838200" y="6356350"/>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1" name="Google Shape;61;p6"/>
          <p:cNvSpPr txBox="1">
            <a:spLocks noGrp="1"/>
          </p:cNvSpPr>
          <p:nvPr>
            <p:ph type="ftr" idx="11"/>
          </p:nvPr>
        </p:nvSpPr>
        <p:spPr>
          <a:xfrm>
            <a:off x="4648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2" name="Google Shape;62;p6"/>
          <p:cNvSpPr txBox="1">
            <a:spLocks noGrp="1"/>
          </p:cNvSpPr>
          <p:nvPr>
            <p:ph type="sldNum" idx="12"/>
          </p:nvPr>
        </p:nvSpPr>
        <p:spPr>
          <a:xfrm>
            <a:off x="8077200" y="6356350"/>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63"/>
        <p:cNvGrpSpPr/>
        <p:nvPr/>
      </p:nvGrpSpPr>
      <p:grpSpPr>
        <a:xfrm>
          <a:off x="0" y="0"/>
          <a:ext cx="0" cy="0"/>
          <a:chOff x="0" y="0"/>
          <a:chExt cx="0" cy="0"/>
        </a:xfrm>
      </p:grpSpPr>
      <p:sp>
        <p:nvSpPr>
          <p:cNvPr id="64" name="Google Shape;64;p7"/>
          <p:cNvSpPr txBox="1">
            <a:spLocks noGrp="1"/>
          </p:cNvSpPr>
          <p:nvPr>
            <p:ph type="dt" idx="10"/>
          </p:nvPr>
        </p:nvSpPr>
        <p:spPr>
          <a:xfrm>
            <a:off x="838200" y="6356350"/>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5" name="Google Shape;65;p7"/>
          <p:cNvSpPr txBox="1">
            <a:spLocks noGrp="1"/>
          </p:cNvSpPr>
          <p:nvPr>
            <p:ph type="ftr" idx="11"/>
          </p:nvPr>
        </p:nvSpPr>
        <p:spPr>
          <a:xfrm>
            <a:off x="4648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6" name="Google Shape;66;p7"/>
          <p:cNvSpPr txBox="1">
            <a:spLocks noGrp="1"/>
          </p:cNvSpPr>
          <p:nvPr>
            <p:ph type="sldNum" idx="12"/>
          </p:nvPr>
        </p:nvSpPr>
        <p:spPr>
          <a:xfrm>
            <a:off x="8077200" y="6356350"/>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67"/>
        <p:cNvGrpSpPr/>
        <p:nvPr/>
      </p:nvGrpSpPr>
      <p:grpSpPr>
        <a:xfrm>
          <a:off x="0" y="0"/>
          <a:ext cx="0" cy="0"/>
          <a:chOff x="0" y="0"/>
          <a:chExt cx="0" cy="0"/>
        </a:xfrm>
      </p:grpSpPr>
      <p:sp>
        <p:nvSpPr>
          <p:cNvPr id="68" name="Google Shape;68;p8"/>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80799A"/>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69" name="Google Shape;69;p8"/>
          <p:cNvSpPr txBox="1">
            <a:spLocks noGrp="1"/>
          </p:cNvSpPr>
          <p:nvPr>
            <p:ph type="body" idx="1"/>
          </p:nvPr>
        </p:nvSpPr>
        <p:spPr>
          <a:xfrm>
            <a:off x="5183188" y="987425"/>
            <a:ext cx="6172200" cy="4873625"/>
          </a:xfrm>
          <a:prstGeom prst="rect">
            <a:avLst/>
          </a:prstGeom>
          <a:noFill/>
          <a:ln>
            <a:noFill/>
          </a:ln>
        </p:spPr>
        <p:txBody>
          <a:bodyPr spcFirstLastPara="1" wrap="square" lIns="91425" tIns="45700" rIns="91425" bIns="45700" anchor="t" anchorCtr="0">
            <a:normAutofit/>
          </a:bodyPr>
          <a:lstStyle>
            <a:lvl1pPr marL="457200" lvl="0" indent="-370840" algn="l">
              <a:lnSpc>
                <a:spcPct val="90000"/>
              </a:lnSpc>
              <a:spcBef>
                <a:spcPts val="960"/>
              </a:spcBef>
              <a:spcAft>
                <a:spcPts val="0"/>
              </a:spcAft>
              <a:buSzPts val="2240"/>
              <a:buChar char="◉"/>
              <a:defRPr sz="3200"/>
            </a:lvl1pPr>
            <a:lvl2pPr marL="914400" lvl="1" indent="-353060" algn="l">
              <a:lnSpc>
                <a:spcPct val="90000"/>
              </a:lnSpc>
              <a:spcBef>
                <a:spcPts val="840"/>
              </a:spcBef>
              <a:spcAft>
                <a:spcPts val="0"/>
              </a:spcAft>
              <a:buSzPts val="1960"/>
              <a:buChar char="◉"/>
              <a:defRPr sz="2800"/>
            </a:lvl2pPr>
            <a:lvl3pPr marL="1371600" lvl="2" indent="-335280" algn="l">
              <a:lnSpc>
                <a:spcPct val="90000"/>
              </a:lnSpc>
              <a:spcBef>
                <a:spcPts val="720"/>
              </a:spcBef>
              <a:spcAft>
                <a:spcPts val="0"/>
              </a:spcAft>
              <a:buSzPts val="1680"/>
              <a:buChar char="◉"/>
              <a:defRPr sz="2400"/>
            </a:lvl3pPr>
            <a:lvl4pPr marL="1828800" lvl="3" indent="-317500" algn="l">
              <a:lnSpc>
                <a:spcPct val="90000"/>
              </a:lnSpc>
              <a:spcBef>
                <a:spcPts val="600"/>
              </a:spcBef>
              <a:spcAft>
                <a:spcPts val="0"/>
              </a:spcAft>
              <a:buSzPts val="1400"/>
              <a:buChar char="◉"/>
              <a:defRPr sz="2000"/>
            </a:lvl4pPr>
            <a:lvl5pPr marL="2286000" lvl="4" indent="-317500" algn="l">
              <a:lnSpc>
                <a:spcPct val="90000"/>
              </a:lnSpc>
              <a:spcBef>
                <a:spcPts val="600"/>
              </a:spcBef>
              <a:spcAft>
                <a:spcPts val="0"/>
              </a:spcAft>
              <a:buClr>
                <a:schemeClr val="dk1"/>
              </a:buClr>
              <a:buSzPts val="1400"/>
              <a:buChar char="◉"/>
              <a:defRPr sz="2000"/>
            </a:lvl5pPr>
            <a:lvl6pPr marL="2743200" lvl="5" indent="-317500" algn="l">
              <a:lnSpc>
                <a:spcPct val="90000"/>
              </a:lnSpc>
              <a:spcBef>
                <a:spcPts val="600"/>
              </a:spcBef>
              <a:spcAft>
                <a:spcPts val="0"/>
              </a:spcAft>
              <a:buSzPts val="1400"/>
              <a:buChar char="◉"/>
              <a:defRPr sz="2000"/>
            </a:lvl6pPr>
            <a:lvl7pPr marL="3200400" lvl="6" indent="-317500" algn="l">
              <a:lnSpc>
                <a:spcPct val="90000"/>
              </a:lnSpc>
              <a:spcBef>
                <a:spcPts val="600"/>
              </a:spcBef>
              <a:spcAft>
                <a:spcPts val="0"/>
              </a:spcAft>
              <a:buSzPts val="1400"/>
              <a:buChar char="◉"/>
              <a:defRPr sz="2000"/>
            </a:lvl7pPr>
            <a:lvl8pPr marL="3657600" lvl="7" indent="-317500" algn="l">
              <a:lnSpc>
                <a:spcPct val="90000"/>
              </a:lnSpc>
              <a:spcBef>
                <a:spcPts val="600"/>
              </a:spcBef>
              <a:spcAft>
                <a:spcPts val="0"/>
              </a:spcAft>
              <a:buSzPts val="1400"/>
              <a:buChar char="◉"/>
              <a:defRPr sz="2000"/>
            </a:lvl8pPr>
            <a:lvl9pPr marL="4114800" lvl="8" indent="-317500" algn="l">
              <a:lnSpc>
                <a:spcPct val="90000"/>
              </a:lnSpc>
              <a:spcBef>
                <a:spcPts val="600"/>
              </a:spcBef>
              <a:spcAft>
                <a:spcPts val="0"/>
              </a:spcAft>
              <a:buSzPts val="1400"/>
              <a:buChar char="◉"/>
              <a:defRPr sz="2000"/>
            </a:lvl9pPr>
          </a:lstStyle>
          <a:p>
            <a:endParaRPr/>
          </a:p>
        </p:txBody>
      </p:sp>
      <p:sp>
        <p:nvSpPr>
          <p:cNvPr id="70" name="Google Shape;70;p8"/>
          <p:cNvSpPr txBox="1">
            <a:spLocks noGrp="1"/>
          </p:cNvSpPr>
          <p:nvPr>
            <p:ph type="body" idx="2"/>
          </p:nvPr>
        </p:nvSpPr>
        <p:spPr>
          <a:xfrm>
            <a:off x="839788" y="2101850"/>
            <a:ext cx="3932237" cy="3759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
              </a:spcBef>
              <a:spcAft>
                <a:spcPts val="0"/>
              </a:spcAft>
              <a:buSzPts val="1120"/>
              <a:buNone/>
              <a:defRPr sz="1600"/>
            </a:lvl1pPr>
            <a:lvl2pPr marL="914400" lvl="1" indent="-228600" algn="l">
              <a:lnSpc>
                <a:spcPct val="90000"/>
              </a:lnSpc>
              <a:spcBef>
                <a:spcPts val="420"/>
              </a:spcBef>
              <a:spcAft>
                <a:spcPts val="0"/>
              </a:spcAft>
              <a:buSzPts val="980"/>
              <a:buNone/>
              <a:defRPr sz="1400"/>
            </a:lvl2pPr>
            <a:lvl3pPr marL="1371600" lvl="2" indent="-228600" algn="l">
              <a:lnSpc>
                <a:spcPct val="90000"/>
              </a:lnSpc>
              <a:spcBef>
                <a:spcPts val="360"/>
              </a:spcBef>
              <a:spcAft>
                <a:spcPts val="0"/>
              </a:spcAft>
              <a:buSzPts val="840"/>
              <a:buNone/>
              <a:defRPr sz="1200"/>
            </a:lvl3pPr>
            <a:lvl4pPr marL="1828800" lvl="3" indent="-228600" algn="l">
              <a:lnSpc>
                <a:spcPct val="90000"/>
              </a:lnSpc>
              <a:spcBef>
                <a:spcPts val="300"/>
              </a:spcBef>
              <a:spcAft>
                <a:spcPts val="0"/>
              </a:spcAft>
              <a:buSzPts val="700"/>
              <a:buNone/>
              <a:defRPr sz="1000"/>
            </a:lvl4pPr>
            <a:lvl5pPr marL="2286000" lvl="4" indent="-228600" algn="l">
              <a:lnSpc>
                <a:spcPct val="90000"/>
              </a:lnSpc>
              <a:spcBef>
                <a:spcPts val="300"/>
              </a:spcBef>
              <a:spcAft>
                <a:spcPts val="0"/>
              </a:spcAft>
              <a:buClr>
                <a:schemeClr val="dk1"/>
              </a:buClr>
              <a:buSzPts val="700"/>
              <a:buNone/>
              <a:defRPr sz="1000"/>
            </a:lvl5pPr>
            <a:lvl6pPr marL="2743200" lvl="5" indent="-228600" algn="l">
              <a:lnSpc>
                <a:spcPct val="90000"/>
              </a:lnSpc>
              <a:spcBef>
                <a:spcPts val="300"/>
              </a:spcBef>
              <a:spcAft>
                <a:spcPts val="0"/>
              </a:spcAft>
              <a:buSzPts val="700"/>
              <a:buNone/>
              <a:defRPr sz="1000"/>
            </a:lvl6pPr>
            <a:lvl7pPr marL="3200400" lvl="6" indent="-228600" algn="l">
              <a:lnSpc>
                <a:spcPct val="90000"/>
              </a:lnSpc>
              <a:spcBef>
                <a:spcPts val="300"/>
              </a:spcBef>
              <a:spcAft>
                <a:spcPts val="0"/>
              </a:spcAft>
              <a:buSzPts val="700"/>
              <a:buNone/>
              <a:defRPr sz="1000"/>
            </a:lvl7pPr>
            <a:lvl8pPr marL="3657600" lvl="7" indent="-228600" algn="l">
              <a:lnSpc>
                <a:spcPct val="90000"/>
              </a:lnSpc>
              <a:spcBef>
                <a:spcPts val="300"/>
              </a:spcBef>
              <a:spcAft>
                <a:spcPts val="0"/>
              </a:spcAft>
              <a:buSzPts val="700"/>
              <a:buNone/>
              <a:defRPr sz="1000"/>
            </a:lvl8pPr>
            <a:lvl9pPr marL="4114800" lvl="8" indent="-228600" algn="l">
              <a:lnSpc>
                <a:spcPct val="90000"/>
              </a:lnSpc>
              <a:spcBef>
                <a:spcPts val="300"/>
              </a:spcBef>
              <a:spcAft>
                <a:spcPts val="0"/>
              </a:spcAft>
              <a:buSzPts val="700"/>
              <a:buNone/>
              <a:defRPr sz="1000"/>
            </a:lvl9pPr>
          </a:lstStyle>
          <a:p>
            <a:endParaRPr/>
          </a:p>
        </p:txBody>
      </p:sp>
      <p:sp>
        <p:nvSpPr>
          <p:cNvPr id="71" name="Google Shape;71;p8"/>
          <p:cNvSpPr txBox="1">
            <a:spLocks noGrp="1"/>
          </p:cNvSpPr>
          <p:nvPr>
            <p:ph type="dt" idx="10"/>
          </p:nvPr>
        </p:nvSpPr>
        <p:spPr>
          <a:xfrm>
            <a:off x="838200" y="6356350"/>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2" name="Google Shape;72;p8"/>
          <p:cNvSpPr txBox="1">
            <a:spLocks noGrp="1"/>
          </p:cNvSpPr>
          <p:nvPr>
            <p:ph type="ftr" idx="11"/>
          </p:nvPr>
        </p:nvSpPr>
        <p:spPr>
          <a:xfrm>
            <a:off x="4648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3" name="Google Shape;73;p8"/>
          <p:cNvSpPr txBox="1">
            <a:spLocks noGrp="1"/>
          </p:cNvSpPr>
          <p:nvPr>
            <p:ph type="sldNum" idx="12"/>
          </p:nvPr>
        </p:nvSpPr>
        <p:spPr>
          <a:xfrm>
            <a:off x="8077200" y="6356350"/>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74"/>
        <p:cNvGrpSpPr/>
        <p:nvPr/>
      </p:nvGrpSpPr>
      <p:grpSpPr>
        <a:xfrm>
          <a:off x="0" y="0"/>
          <a:ext cx="0" cy="0"/>
          <a:chOff x="0" y="0"/>
          <a:chExt cx="0" cy="0"/>
        </a:xfrm>
      </p:grpSpPr>
      <p:sp>
        <p:nvSpPr>
          <p:cNvPr id="75" name="Google Shape;75;p9"/>
          <p:cNvSpPr txBox="1">
            <a:spLocks noGrp="1"/>
          </p:cNvSpPr>
          <p:nvPr>
            <p:ph type="title"/>
          </p:nvPr>
        </p:nvSpPr>
        <p:spPr>
          <a:xfrm>
            <a:off x="839788" y="457200"/>
            <a:ext cx="3932237" cy="1600200"/>
          </a:xfrm>
          <a:prstGeom prst="rect">
            <a:avLst/>
          </a:prstGeom>
          <a:noFill/>
          <a:ln>
            <a:noFill/>
          </a:ln>
        </p:spPr>
        <p:txBody>
          <a:bodyPr spcFirstLastPara="1" wrap="square" lIns="91425" tIns="45700" rIns="91425" bIns="45700" anchor="b" anchorCtr="0">
            <a:normAutofit/>
          </a:bodyPr>
          <a:lstStyle>
            <a:lvl1pPr lvl="0" algn="l">
              <a:lnSpc>
                <a:spcPct val="100000"/>
              </a:lnSpc>
              <a:spcBef>
                <a:spcPts val="0"/>
              </a:spcBef>
              <a:spcAft>
                <a:spcPts val="0"/>
              </a:spcAft>
              <a:buClr>
                <a:srgbClr val="80799A"/>
              </a:buClr>
              <a:buSzPts val="3200"/>
              <a:buFont typeface="Century Gothic"/>
              <a:buNone/>
              <a:defRPr sz="3200"/>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6" name="Google Shape;76;p9" descr="An empty placeholder to add an image. Click on the placeholder and select the image that you wish to add"/>
          <p:cNvSpPr>
            <a:spLocks noGrp="1"/>
          </p:cNvSpPr>
          <p:nvPr>
            <p:ph type="pic" idx="2"/>
          </p:nvPr>
        </p:nvSpPr>
        <p:spPr>
          <a:xfrm>
            <a:off x="5183188" y="987425"/>
            <a:ext cx="6172200" cy="4873625"/>
          </a:xfrm>
          <a:prstGeom prst="rect">
            <a:avLst/>
          </a:prstGeom>
          <a:noFill/>
          <a:ln>
            <a:noFill/>
          </a:ln>
        </p:spPr>
      </p:sp>
      <p:sp>
        <p:nvSpPr>
          <p:cNvPr id="77" name="Google Shape;77;p9"/>
          <p:cNvSpPr txBox="1">
            <a:spLocks noGrp="1"/>
          </p:cNvSpPr>
          <p:nvPr>
            <p:ph type="body" idx="1"/>
          </p:nvPr>
        </p:nvSpPr>
        <p:spPr>
          <a:xfrm>
            <a:off x="839788" y="2101850"/>
            <a:ext cx="3932237" cy="3759200"/>
          </a:xfrm>
          <a:prstGeom prst="rect">
            <a:avLst/>
          </a:prstGeom>
          <a:noFill/>
          <a:ln>
            <a:noFill/>
          </a:ln>
        </p:spPr>
        <p:txBody>
          <a:bodyPr spcFirstLastPara="1" wrap="square" lIns="91425" tIns="45700" rIns="91425" bIns="45700" anchor="t" anchorCtr="0">
            <a:normAutofit/>
          </a:bodyPr>
          <a:lstStyle>
            <a:lvl1pPr marL="457200" lvl="0" indent="-228600" algn="l">
              <a:lnSpc>
                <a:spcPct val="90000"/>
              </a:lnSpc>
              <a:spcBef>
                <a:spcPts val="480"/>
              </a:spcBef>
              <a:spcAft>
                <a:spcPts val="0"/>
              </a:spcAft>
              <a:buSzPts val="1120"/>
              <a:buNone/>
              <a:defRPr sz="1600"/>
            </a:lvl1pPr>
            <a:lvl2pPr marL="914400" lvl="1" indent="-228600" algn="l">
              <a:lnSpc>
                <a:spcPct val="90000"/>
              </a:lnSpc>
              <a:spcBef>
                <a:spcPts val="420"/>
              </a:spcBef>
              <a:spcAft>
                <a:spcPts val="0"/>
              </a:spcAft>
              <a:buSzPts val="980"/>
              <a:buNone/>
              <a:defRPr sz="1400"/>
            </a:lvl2pPr>
            <a:lvl3pPr marL="1371600" lvl="2" indent="-228600" algn="l">
              <a:lnSpc>
                <a:spcPct val="90000"/>
              </a:lnSpc>
              <a:spcBef>
                <a:spcPts val="360"/>
              </a:spcBef>
              <a:spcAft>
                <a:spcPts val="0"/>
              </a:spcAft>
              <a:buSzPts val="840"/>
              <a:buNone/>
              <a:defRPr sz="1200"/>
            </a:lvl3pPr>
            <a:lvl4pPr marL="1828800" lvl="3" indent="-228600" algn="l">
              <a:lnSpc>
                <a:spcPct val="90000"/>
              </a:lnSpc>
              <a:spcBef>
                <a:spcPts val="300"/>
              </a:spcBef>
              <a:spcAft>
                <a:spcPts val="0"/>
              </a:spcAft>
              <a:buSzPts val="700"/>
              <a:buNone/>
              <a:defRPr sz="1000"/>
            </a:lvl4pPr>
            <a:lvl5pPr marL="2286000" lvl="4" indent="-228600" algn="l">
              <a:lnSpc>
                <a:spcPct val="90000"/>
              </a:lnSpc>
              <a:spcBef>
                <a:spcPts val="300"/>
              </a:spcBef>
              <a:spcAft>
                <a:spcPts val="0"/>
              </a:spcAft>
              <a:buClr>
                <a:schemeClr val="dk1"/>
              </a:buClr>
              <a:buSzPts val="700"/>
              <a:buNone/>
              <a:defRPr sz="1000"/>
            </a:lvl5pPr>
            <a:lvl6pPr marL="2743200" lvl="5" indent="-228600" algn="l">
              <a:lnSpc>
                <a:spcPct val="90000"/>
              </a:lnSpc>
              <a:spcBef>
                <a:spcPts val="300"/>
              </a:spcBef>
              <a:spcAft>
                <a:spcPts val="0"/>
              </a:spcAft>
              <a:buSzPts val="700"/>
              <a:buNone/>
              <a:defRPr sz="1000"/>
            </a:lvl6pPr>
            <a:lvl7pPr marL="3200400" lvl="6" indent="-228600" algn="l">
              <a:lnSpc>
                <a:spcPct val="90000"/>
              </a:lnSpc>
              <a:spcBef>
                <a:spcPts val="300"/>
              </a:spcBef>
              <a:spcAft>
                <a:spcPts val="0"/>
              </a:spcAft>
              <a:buSzPts val="700"/>
              <a:buNone/>
              <a:defRPr sz="1000"/>
            </a:lvl7pPr>
            <a:lvl8pPr marL="3657600" lvl="7" indent="-228600" algn="l">
              <a:lnSpc>
                <a:spcPct val="90000"/>
              </a:lnSpc>
              <a:spcBef>
                <a:spcPts val="300"/>
              </a:spcBef>
              <a:spcAft>
                <a:spcPts val="0"/>
              </a:spcAft>
              <a:buSzPts val="700"/>
              <a:buNone/>
              <a:defRPr sz="1000"/>
            </a:lvl8pPr>
            <a:lvl9pPr marL="4114800" lvl="8" indent="-228600" algn="l">
              <a:lnSpc>
                <a:spcPct val="90000"/>
              </a:lnSpc>
              <a:spcBef>
                <a:spcPts val="300"/>
              </a:spcBef>
              <a:spcAft>
                <a:spcPts val="0"/>
              </a:spcAft>
              <a:buSzPts val="700"/>
              <a:buNone/>
              <a:defRPr sz="1000"/>
            </a:lvl9pPr>
          </a:lstStyle>
          <a:p>
            <a:endParaRPr/>
          </a:p>
        </p:txBody>
      </p:sp>
      <p:sp>
        <p:nvSpPr>
          <p:cNvPr id="78" name="Google Shape;78;p9"/>
          <p:cNvSpPr txBox="1">
            <a:spLocks noGrp="1"/>
          </p:cNvSpPr>
          <p:nvPr>
            <p:ph type="dt" idx="10"/>
          </p:nvPr>
        </p:nvSpPr>
        <p:spPr>
          <a:xfrm>
            <a:off x="838200" y="6356350"/>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79" name="Google Shape;79;p9"/>
          <p:cNvSpPr txBox="1">
            <a:spLocks noGrp="1"/>
          </p:cNvSpPr>
          <p:nvPr>
            <p:ph type="ftr" idx="11"/>
          </p:nvPr>
        </p:nvSpPr>
        <p:spPr>
          <a:xfrm>
            <a:off x="4648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0" name="Google Shape;80;p9"/>
          <p:cNvSpPr txBox="1">
            <a:spLocks noGrp="1"/>
          </p:cNvSpPr>
          <p:nvPr>
            <p:ph type="sldNum" idx="12"/>
          </p:nvPr>
        </p:nvSpPr>
        <p:spPr>
          <a:xfrm>
            <a:off x="8077200" y="6356350"/>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81"/>
        <p:cNvGrpSpPr/>
        <p:nvPr/>
      </p:nvGrpSpPr>
      <p:grpSpPr>
        <a:xfrm>
          <a:off x="0" y="0"/>
          <a:ext cx="0" cy="0"/>
          <a:chOff x="0" y="0"/>
          <a:chExt cx="0" cy="0"/>
        </a:xfrm>
      </p:grpSpPr>
      <p:sp>
        <p:nvSpPr>
          <p:cNvPr id="82" name="Google Shape;82;p10"/>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lvl="0" algn="l">
              <a:lnSpc>
                <a:spcPct val="100000"/>
              </a:lnSpc>
              <a:spcBef>
                <a:spcPts val="0"/>
              </a:spcBef>
              <a:spcAft>
                <a:spcPts val="0"/>
              </a:spcAft>
              <a:buClr>
                <a:srgbClr val="80799A"/>
              </a:buClr>
              <a:buSzPts val="18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3" name="Google Shape;83;p10"/>
          <p:cNvSpPr txBox="1">
            <a:spLocks noGrp="1"/>
          </p:cNvSpPr>
          <p:nvPr>
            <p:ph type="body" idx="1"/>
          </p:nvPr>
        </p:nvSpPr>
        <p:spPr>
          <a:xfrm rot="5400000">
            <a:off x="3920331" y="-1256506"/>
            <a:ext cx="4351338" cy="10515600"/>
          </a:xfrm>
          <a:prstGeom prst="rect">
            <a:avLst/>
          </a:prstGeom>
          <a:noFill/>
          <a:ln>
            <a:noFill/>
          </a:ln>
        </p:spPr>
        <p:txBody>
          <a:bodyPr spcFirstLastPara="1" wrap="square" lIns="91425" tIns="45700" rIns="91425" bIns="45700" anchor="t" anchorCtr="0">
            <a:normAutofit/>
          </a:bodyPr>
          <a:lstStyle>
            <a:lvl1pPr marL="457200" lvl="0" indent="-308610" algn="l">
              <a:lnSpc>
                <a:spcPct val="90000"/>
              </a:lnSpc>
              <a:spcBef>
                <a:spcPts val="540"/>
              </a:spcBef>
              <a:spcAft>
                <a:spcPts val="0"/>
              </a:spcAft>
              <a:buSzPts val="1260"/>
              <a:buChar char="◉"/>
              <a:defRPr/>
            </a:lvl1pPr>
            <a:lvl2pPr marL="914400" lvl="1" indent="-308610" algn="l">
              <a:lnSpc>
                <a:spcPct val="90000"/>
              </a:lnSpc>
              <a:spcBef>
                <a:spcPts val="540"/>
              </a:spcBef>
              <a:spcAft>
                <a:spcPts val="0"/>
              </a:spcAft>
              <a:buSzPts val="1260"/>
              <a:buChar char="◉"/>
              <a:defRPr/>
            </a:lvl2pPr>
            <a:lvl3pPr marL="1371600" lvl="2" indent="-308610" algn="l">
              <a:lnSpc>
                <a:spcPct val="90000"/>
              </a:lnSpc>
              <a:spcBef>
                <a:spcPts val="540"/>
              </a:spcBef>
              <a:spcAft>
                <a:spcPts val="0"/>
              </a:spcAft>
              <a:buSzPts val="1260"/>
              <a:buChar char="◉"/>
              <a:defRPr/>
            </a:lvl3pPr>
            <a:lvl4pPr marL="1828800" lvl="3" indent="-308610" algn="l">
              <a:lnSpc>
                <a:spcPct val="90000"/>
              </a:lnSpc>
              <a:spcBef>
                <a:spcPts val="540"/>
              </a:spcBef>
              <a:spcAft>
                <a:spcPts val="0"/>
              </a:spcAft>
              <a:buSzPts val="1260"/>
              <a:buChar char="◉"/>
              <a:defRPr/>
            </a:lvl4pPr>
            <a:lvl5pPr marL="2286000" lvl="4" indent="-308610" algn="l">
              <a:lnSpc>
                <a:spcPct val="90000"/>
              </a:lnSpc>
              <a:spcBef>
                <a:spcPts val="540"/>
              </a:spcBef>
              <a:spcAft>
                <a:spcPts val="0"/>
              </a:spcAft>
              <a:buClr>
                <a:schemeClr val="dk1"/>
              </a:buClr>
              <a:buSzPts val="1260"/>
              <a:buChar char="◉"/>
              <a:defRPr/>
            </a:lvl5pPr>
            <a:lvl6pPr marL="2743200" lvl="5" indent="-308610" algn="l">
              <a:lnSpc>
                <a:spcPct val="90000"/>
              </a:lnSpc>
              <a:spcBef>
                <a:spcPts val="540"/>
              </a:spcBef>
              <a:spcAft>
                <a:spcPts val="0"/>
              </a:spcAft>
              <a:buSzPts val="1260"/>
              <a:buChar char="◉"/>
              <a:defRPr/>
            </a:lvl6pPr>
            <a:lvl7pPr marL="3200400" lvl="6" indent="-308610" algn="l">
              <a:lnSpc>
                <a:spcPct val="90000"/>
              </a:lnSpc>
              <a:spcBef>
                <a:spcPts val="540"/>
              </a:spcBef>
              <a:spcAft>
                <a:spcPts val="0"/>
              </a:spcAft>
              <a:buSzPts val="1260"/>
              <a:buChar char="◉"/>
              <a:defRPr/>
            </a:lvl7pPr>
            <a:lvl8pPr marL="3657600" lvl="7" indent="-308609" algn="l">
              <a:lnSpc>
                <a:spcPct val="90000"/>
              </a:lnSpc>
              <a:spcBef>
                <a:spcPts val="540"/>
              </a:spcBef>
              <a:spcAft>
                <a:spcPts val="0"/>
              </a:spcAft>
              <a:buSzPts val="1260"/>
              <a:buChar char="◉"/>
              <a:defRPr/>
            </a:lvl8pPr>
            <a:lvl9pPr marL="4114800" lvl="8" indent="-308609" algn="l">
              <a:lnSpc>
                <a:spcPct val="90000"/>
              </a:lnSpc>
              <a:spcBef>
                <a:spcPts val="540"/>
              </a:spcBef>
              <a:spcAft>
                <a:spcPts val="0"/>
              </a:spcAft>
              <a:buSzPts val="1260"/>
              <a:buChar char="◉"/>
              <a:defRPr/>
            </a:lvl9pPr>
          </a:lstStyle>
          <a:p>
            <a:endParaRPr/>
          </a:p>
        </p:txBody>
      </p:sp>
      <p:sp>
        <p:nvSpPr>
          <p:cNvPr id="84" name="Google Shape;84;p10"/>
          <p:cNvSpPr txBox="1">
            <a:spLocks noGrp="1"/>
          </p:cNvSpPr>
          <p:nvPr>
            <p:ph type="dt" idx="10"/>
          </p:nvPr>
        </p:nvSpPr>
        <p:spPr>
          <a:xfrm>
            <a:off x="838200" y="6356350"/>
            <a:ext cx="3276600" cy="365125"/>
          </a:xfrm>
          <a:prstGeom prst="rect">
            <a:avLst/>
          </a:prstGeom>
          <a:noFill/>
          <a:ln>
            <a:noFill/>
          </a:ln>
        </p:spPr>
        <p:txBody>
          <a:bodyPr spcFirstLastPara="1" wrap="square" lIns="91425" tIns="45700" rIns="91425" bIns="45700" anchor="ctr" anchorCtr="0">
            <a:noAutofit/>
          </a:bodyPr>
          <a:lstStyle>
            <a:lvl1pPr lvl="0" algn="l">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5" name="Google Shape;85;p10"/>
          <p:cNvSpPr txBox="1">
            <a:spLocks noGrp="1"/>
          </p:cNvSpPr>
          <p:nvPr>
            <p:ph type="ftr" idx="11"/>
          </p:nvPr>
        </p:nvSpPr>
        <p:spPr>
          <a:xfrm>
            <a:off x="4648200" y="6356350"/>
            <a:ext cx="2895600" cy="365125"/>
          </a:xfrm>
          <a:prstGeom prst="rect">
            <a:avLst/>
          </a:prstGeom>
          <a:noFill/>
          <a:ln>
            <a:noFill/>
          </a:ln>
        </p:spPr>
        <p:txBody>
          <a:bodyPr spcFirstLastPara="1" wrap="square" lIns="91425" tIns="45700" rIns="91425" bIns="45700" anchor="ctr" anchorCtr="0">
            <a:noAutofit/>
          </a:bodyPr>
          <a:lstStyle>
            <a:lvl1pPr lvl="0" algn="ctr">
              <a:lnSpc>
                <a:spcPct val="100000"/>
              </a:lnSpc>
              <a:spcBef>
                <a:spcPts val="0"/>
              </a:spcBef>
              <a:spcAft>
                <a:spcPts val="0"/>
              </a:spcAft>
              <a:buSzPts val="1400"/>
              <a:buNone/>
              <a:defRPr/>
            </a:lvl1pPr>
            <a:lvl2pPr lvl="1" algn="l">
              <a:lnSpc>
                <a:spcPct val="100000"/>
              </a:lnSpc>
              <a:spcBef>
                <a:spcPts val="0"/>
              </a:spcBef>
              <a:spcAft>
                <a:spcPts val="0"/>
              </a:spcAft>
              <a:buSzPts val="1400"/>
              <a:buNone/>
              <a:defRPr/>
            </a:lvl2pPr>
            <a:lvl3pPr lvl="2" algn="l">
              <a:lnSpc>
                <a:spcPct val="100000"/>
              </a:lnSpc>
              <a:spcBef>
                <a:spcPts val="0"/>
              </a:spcBef>
              <a:spcAft>
                <a:spcPts val="0"/>
              </a:spcAft>
              <a:buSzPts val="1400"/>
              <a:buNone/>
              <a:defRPr/>
            </a:lvl3pPr>
            <a:lvl4pPr lvl="3" algn="l">
              <a:lnSpc>
                <a:spcPct val="100000"/>
              </a:lnSpc>
              <a:spcBef>
                <a:spcPts val="0"/>
              </a:spcBef>
              <a:spcAft>
                <a:spcPts val="0"/>
              </a:spcAft>
              <a:buSzPts val="1400"/>
              <a:buNone/>
              <a:defRPr/>
            </a:lvl4pPr>
            <a:lvl5pPr lvl="4" algn="l">
              <a:lnSpc>
                <a:spcPct val="100000"/>
              </a:lnSpc>
              <a:spcBef>
                <a:spcPts val="0"/>
              </a:spcBef>
              <a:spcAft>
                <a:spcPts val="0"/>
              </a:spcAft>
              <a:buSzPts val="1400"/>
              <a:buNone/>
              <a:defRPr/>
            </a:lvl5pPr>
            <a:lvl6pPr lvl="5" algn="l">
              <a:lnSpc>
                <a:spcPct val="100000"/>
              </a:lnSpc>
              <a:spcBef>
                <a:spcPts val="0"/>
              </a:spcBef>
              <a:spcAft>
                <a:spcPts val="0"/>
              </a:spcAft>
              <a:buSzPts val="1400"/>
              <a:buNone/>
              <a:defRPr/>
            </a:lvl6pPr>
            <a:lvl7pPr lvl="6" algn="l">
              <a:lnSpc>
                <a:spcPct val="100000"/>
              </a:lnSpc>
              <a:spcBef>
                <a:spcPts val="0"/>
              </a:spcBef>
              <a:spcAft>
                <a:spcPts val="0"/>
              </a:spcAft>
              <a:buSzPts val="1400"/>
              <a:buNone/>
              <a:defRPr/>
            </a:lvl7pPr>
            <a:lvl8pPr lvl="7" algn="l">
              <a:lnSpc>
                <a:spcPct val="100000"/>
              </a:lnSpc>
              <a:spcBef>
                <a:spcPts val="0"/>
              </a:spcBef>
              <a:spcAft>
                <a:spcPts val="0"/>
              </a:spcAft>
              <a:buSzPts val="1400"/>
              <a:buNone/>
              <a:defRPr/>
            </a:lvl8pPr>
            <a:lvl9pPr lvl="8" algn="l">
              <a:lnSpc>
                <a:spcPct val="100000"/>
              </a:lnSpc>
              <a:spcBef>
                <a:spcPts val="0"/>
              </a:spcBef>
              <a:spcAft>
                <a:spcPts val="0"/>
              </a:spcAft>
              <a:buSzPts val="1400"/>
              <a:buNone/>
              <a:defRPr/>
            </a:lvl9pPr>
          </a:lstStyle>
          <a:p>
            <a:endParaRPr/>
          </a:p>
        </p:txBody>
      </p:sp>
      <p:sp>
        <p:nvSpPr>
          <p:cNvPr id="86" name="Google Shape;86;p10"/>
          <p:cNvSpPr txBox="1">
            <a:spLocks noGrp="1"/>
          </p:cNvSpPr>
          <p:nvPr>
            <p:ph type="sldNum" idx="12"/>
          </p:nvPr>
        </p:nvSpPr>
        <p:spPr>
          <a:xfrm>
            <a:off x="8077200" y="6356350"/>
            <a:ext cx="3276600" cy="365125"/>
          </a:xfrm>
          <a:prstGeom prst="rect">
            <a:avLst/>
          </a:prstGeom>
          <a:noFill/>
          <a:ln>
            <a:noFill/>
          </a:ln>
        </p:spPr>
        <p:txBody>
          <a:bodyPr spcFirstLastPara="1" wrap="square" lIns="91425" tIns="45700" rIns="91425" bIns="45700" anchor="ctr" anchorCtr="0">
            <a:noAutofit/>
          </a:bodyPr>
          <a:lstStyle>
            <a:lvl1pPr marL="0" marR="0" lvl="0"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1pPr>
            <a:lvl2pPr marL="0" marR="0" lvl="1"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2pPr>
            <a:lvl3pPr marL="0" marR="0" lvl="2"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3pPr>
            <a:lvl4pPr marL="0" marR="0" lvl="3"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0" marR="0" lvl="4"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0" marR="0" lvl="5"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6pPr>
            <a:lvl7pPr marL="0" marR="0" lvl="6"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7pPr>
            <a:lvl8pPr marL="0" marR="0" lvl="7"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8pPr>
            <a:lvl9pPr marL="0" marR="0" lvl="8" indent="0" algn="r">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jpe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8.xml"/><Relationship Id="rId3" Type="http://schemas.openxmlformats.org/officeDocument/2006/relationships/slideLayout" Target="../slideLayouts/slideLayout13.xml"/><Relationship Id="rId7" Type="http://schemas.openxmlformats.org/officeDocument/2006/relationships/slideLayout" Target="../slideLayouts/slideLayout17.xml"/><Relationship Id="rId12" Type="http://schemas.openxmlformats.org/officeDocument/2006/relationships/theme" Target="../theme/theme2.xml"/><Relationship Id="rId2" Type="http://schemas.openxmlformats.org/officeDocument/2006/relationships/slideLayout" Target="../slideLayouts/slideLayout12.xml"/><Relationship Id="rId1" Type="http://schemas.openxmlformats.org/officeDocument/2006/relationships/slideLayout" Target="../slideLayouts/slideLayout11.xml"/><Relationship Id="rId6" Type="http://schemas.openxmlformats.org/officeDocument/2006/relationships/slideLayout" Target="../slideLayouts/slideLayout16.xml"/><Relationship Id="rId11" Type="http://schemas.openxmlformats.org/officeDocument/2006/relationships/slideLayout" Target="../slideLayouts/slideLayout21.xml"/><Relationship Id="rId5" Type="http://schemas.openxmlformats.org/officeDocument/2006/relationships/slideLayout" Target="../slideLayouts/slideLayout15.xml"/><Relationship Id="rId10" Type="http://schemas.openxmlformats.org/officeDocument/2006/relationships/slideLayout" Target="../slideLayouts/slideLayout20.xml"/><Relationship Id="rId4" Type="http://schemas.openxmlformats.org/officeDocument/2006/relationships/slideLayout" Target="../slideLayouts/slideLayout14.xml"/><Relationship Id="rId9" Type="http://schemas.openxmlformats.org/officeDocument/2006/relationships/slideLayout" Target="../slideLayouts/slideLayout1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9"/>
        <p:cNvGrpSpPr/>
        <p:nvPr/>
      </p:nvGrpSpPr>
      <p:grpSpPr>
        <a:xfrm>
          <a:off x="0" y="0"/>
          <a:ext cx="0" cy="0"/>
          <a:chOff x="0" y="0"/>
          <a:chExt cx="0" cy="0"/>
        </a:xfrm>
      </p:grpSpPr>
      <p:grpSp>
        <p:nvGrpSpPr>
          <p:cNvPr id="10" name="Google Shape;10;p1"/>
          <p:cNvGrpSpPr/>
          <p:nvPr/>
        </p:nvGrpSpPr>
        <p:grpSpPr>
          <a:xfrm>
            <a:off x="1860687" y="450998"/>
            <a:ext cx="7620000" cy="1139952"/>
            <a:chOff x="1860687" y="450998"/>
            <a:chExt cx="7620000" cy="1139952"/>
          </a:xfrm>
        </p:grpSpPr>
        <p:pic>
          <p:nvPicPr>
            <p:cNvPr id="11" name="Google Shape;11;p1"/>
            <p:cNvPicPr preferRelativeResize="0"/>
            <p:nvPr/>
          </p:nvPicPr>
          <p:blipFill rotWithShape="1">
            <a:blip r:embed="rId12">
              <a:alphaModFix/>
            </a:blip>
            <a:srcRect/>
            <a:stretch/>
          </p:blipFill>
          <p:spPr>
            <a:xfrm>
              <a:off x="1860687" y="450998"/>
              <a:ext cx="7620000" cy="1139952"/>
            </a:xfrm>
            <a:prstGeom prst="rect">
              <a:avLst/>
            </a:prstGeom>
            <a:noFill/>
            <a:ln>
              <a:noFill/>
            </a:ln>
          </p:spPr>
        </p:pic>
        <p:grpSp>
          <p:nvGrpSpPr>
            <p:cNvPr id="12" name="Google Shape;12;p1"/>
            <p:cNvGrpSpPr/>
            <p:nvPr/>
          </p:nvGrpSpPr>
          <p:grpSpPr>
            <a:xfrm>
              <a:off x="1860687" y="450998"/>
              <a:ext cx="7615237" cy="1106488"/>
              <a:chOff x="1891518" y="519806"/>
              <a:chExt cx="7615237" cy="1106488"/>
            </a:xfrm>
          </p:grpSpPr>
          <p:sp>
            <p:nvSpPr>
              <p:cNvPr id="13" name="Google Shape;13;p1"/>
              <p:cNvSpPr/>
              <p:nvPr/>
            </p:nvSpPr>
            <p:spPr>
              <a:xfrm flipH="1">
                <a:off x="5688818" y="519806"/>
                <a:ext cx="1104900" cy="1104900"/>
              </a:xfrm>
              <a:prstGeom prst="ellipse">
                <a:avLst/>
              </a:prstGeom>
              <a:solidFill>
                <a:srgbClr val="EDE5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14" name="Google Shape;14;p1"/>
              <p:cNvSpPr/>
              <p:nvPr/>
            </p:nvSpPr>
            <p:spPr>
              <a:xfrm flipH="1">
                <a:off x="8403443" y="519806"/>
                <a:ext cx="1103312" cy="1104900"/>
              </a:xfrm>
              <a:prstGeom prst="ellipse">
                <a:avLst/>
              </a:prstGeom>
              <a:solidFill>
                <a:srgbClr val="EDE5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15" name="Google Shape;15;p1"/>
              <p:cNvSpPr/>
              <p:nvPr/>
            </p:nvSpPr>
            <p:spPr>
              <a:xfrm flipH="1">
                <a:off x="1891518" y="521394"/>
                <a:ext cx="1103312" cy="1104900"/>
              </a:xfrm>
              <a:prstGeom prst="ellipse">
                <a:avLst/>
              </a:prstGeom>
              <a:solidFill>
                <a:srgbClr val="EDE5F3"/>
              </a:solidFill>
              <a:ln>
                <a:noFill/>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16" name="Google Shape;16;p1"/>
              <p:cNvSpPr/>
              <p:nvPr/>
            </p:nvSpPr>
            <p:spPr>
              <a:xfrm flipH="1">
                <a:off x="7144555" y="519806"/>
                <a:ext cx="1103312" cy="1104900"/>
              </a:xfrm>
              <a:prstGeom prst="ellipse">
                <a:avLst/>
              </a:prstGeom>
              <a:noFill/>
              <a:ln w="28575" cap="flat" cmpd="sng">
                <a:solidFill>
                  <a:srgbClr val="EDE5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sp>
            <p:nvSpPr>
              <p:cNvPr id="17" name="Google Shape;17;p1"/>
              <p:cNvSpPr/>
              <p:nvPr/>
            </p:nvSpPr>
            <p:spPr>
              <a:xfrm flipH="1">
                <a:off x="3178980" y="519806"/>
                <a:ext cx="1103312" cy="1104900"/>
              </a:xfrm>
              <a:prstGeom prst="ellipse">
                <a:avLst/>
              </a:prstGeom>
              <a:noFill/>
              <a:ln w="28575" cap="flat" cmpd="sng">
                <a:solidFill>
                  <a:srgbClr val="EDE5F3"/>
                </a:solidFill>
                <a:prstDash val="solid"/>
                <a:round/>
                <a:headEnd type="none" w="sm" len="sm"/>
                <a:tailEnd type="none" w="sm" len="sm"/>
              </a:ln>
            </p:spPr>
            <p:txBody>
              <a:bodyPr spcFirstLastPara="1" wrap="square" lIns="91425" tIns="45700" rIns="91425" bIns="45700" anchor="ctr" anchorCtr="0">
                <a:noAutofit/>
              </a:bodyPr>
              <a:lstStyle/>
              <a:p>
                <a:pPr marL="0" marR="0" lvl="0" indent="0" algn="ctr" rtl="0">
                  <a:lnSpc>
                    <a:spcPct val="100000"/>
                  </a:lnSpc>
                  <a:spcBef>
                    <a:spcPts val="0"/>
                  </a:spcBef>
                  <a:spcAft>
                    <a:spcPts val="0"/>
                  </a:spcAft>
                  <a:buClr>
                    <a:srgbClr val="000000"/>
                  </a:buClr>
                  <a:buSzPts val="2400"/>
                  <a:buFont typeface="Arial"/>
                  <a:buNone/>
                </a:pPr>
                <a:endParaRPr sz="2400" b="0" i="0" u="none" strike="noStrike" cap="none">
                  <a:solidFill>
                    <a:schemeClr val="dk1"/>
                  </a:solidFill>
                  <a:latin typeface="Times New Roman"/>
                  <a:ea typeface="Times New Roman"/>
                  <a:cs typeface="Times New Roman"/>
                  <a:sym typeface="Times New Roman"/>
                </a:endParaRPr>
              </a:p>
            </p:txBody>
          </p:sp>
        </p:grpSp>
      </p:grpSp>
      <p:sp>
        <p:nvSpPr>
          <p:cNvPr id="18" name="Google Shape;18;p1"/>
          <p:cNvSpPr txBox="1">
            <a:spLocks noGrp="1"/>
          </p:cNvSpPr>
          <p:nvPr>
            <p:ph type="title"/>
          </p:nvPr>
        </p:nvSpPr>
        <p:spPr>
          <a:xfrm>
            <a:off x="838200" y="365125"/>
            <a:ext cx="10515600" cy="1325563"/>
          </a:xfrm>
          <a:prstGeom prst="rect">
            <a:avLst/>
          </a:prstGeom>
          <a:noFill/>
          <a:ln>
            <a:noFill/>
          </a:ln>
        </p:spPr>
        <p:txBody>
          <a:bodyPr spcFirstLastPara="1" wrap="square" lIns="91425" tIns="45700" rIns="91425" bIns="45700" anchor="ctr" anchorCtr="0">
            <a:normAutofit/>
          </a:bodyPr>
          <a:lstStyle>
            <a:lvl1pPr marR="0" lvl="0" algn="l" rtl="0">
              <a:lnSpc>
                <a:spcPct val="100000"/>
              </a:lnSpc>
              <a:spcBef>
                <a:spcPts val="0"/>
              </a:spcBef>
              <a:spcAft>
                <a:spcPts val="0"/>
              </a:spcAft>
              <a:buClr>
                <a:srgbClr val="80799A"/>
              </a:buClr>
              <a:buSzPts val="4400"/>
              <a:buFont typeface="Century Gothic"/>
              <a:buNone/>
              <a:defRPr sz="4400" b="1" i="0" u="none" strike="noStrike" cap="none">
                <a:solidFill>
                  <a:srgbClr val="80799A"/>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9" name="Google Shape;19;p1"/>
          <p:cNvSpPr txBox="1">
            <a:spLocks noGrp="1"/>
          </p:cNvSpPr>
          <p:nvPr>
            <p:ph type="body" idx="1"/>
          </p:nvPr>
        </p:nvSpPr>
        <p:spPr>
          <a:xfrm>
            <a:off x="838200" y="1825625"/>
            <a:ext cx="10515600" cy="4351338"/>
          </a:xfrm>
          <a:prstGeom prst="rect">
            <a:avLst/>
          </a:prstGeom>
          <a:noFill/>
          <a:ln>
            <a:noFill/>
          </a:ln>
        </p:spPr>
        <p:txBody>
          <a:bodyPr spcFirstLastPara="1" wrap="square" lIns="91425" tIns="45700" rIns="91425" bIns="45700" anchor="t" anchorCtr="0">
            <a:normAutofit/>
          </a:bodyPr>
          <a:lstStyle>
            <a:lvl1pPr marL="457200" marR="0" lvl="0" indent="-353060" algn="l" rtl="0">
              <a:lnSpc>
                <a:spcPct val="90000"/>
              </a:lnSpc>
              <a:spcBef>
                <a:spcPts val="840"/>
              </a:spcBef>
              <a:spcAft>
                <a:spcPts val="0"/>
              </a:spcAft>
              <a:buClr>
                <a:srgbClr val="514DAA"/>
              </a:buClr>
              <a:buSzPts val="1960"/>
              <a:buFont typeface="Noto Sans"/>
              <a:buChar char="◉"/>
              <a:defRPr sz="2800" b="0" i="0" u="none" strike="noStrike" cap="none">
                <a:solidFill>
                  <a:schemeClr val="dk1"/>
                </a:solidFill>
                <a:latin typeface="Century Gothic"/>
                <a:ea typeface="Century Gothic"/>
                <a:cs typeface="Century Gothic"/>
                <a:sym typeface="Century Gothic"/>
              </a:defRPr>
            </a:lvl1pPr>
            <a:lvl2pPr marL="914400" marR="0" lvl="1" indent="-335280" algn="l" rtl="0">
              <a:lnSpc>
                <a:spcPct val="90000"/>
              </a:lnSpc>
              <a:spcBef>
                <a:spcPts val="720"/>
              </a:spcBef>
              <a:spcAft>
                <a:spcPts val="0"/>
              </a:spcAft>
              <a:buClr>
                <a:srgbClr val="455673"/>
              </a:buClr>
              <a:buSzPts val="1680"/>
              <a:buFont typeface="Noto Sans"/>
              <a:buChar char="◉"/>
              <a:defRPr sz="2400" b="0" i="0" u="none" strike="noStrike" cap="none">
                <a:solidFill>
                  <a:schemeClr val="dk1"/>
                </a:solidFill>
                <a:latin typeface="Century Gothic"/>
                <a:ea typeface="Century Gothic"/>
                <a:cs typeface="Century Gothic"/>
                <a:sym typeface="Century Gothic"/>
              </a:defRPr>
            </a:lvl2pPr>
            <a:lvl3pPr marL="1371600" marR="0" lvl="2" indent="-317500" algn="l" rtl="0">
              <a:lnSpc>
                <a:spcPct val="90000"/>
              </a:lnSpc>
              <a:spcBef>
                <a:spcPts val="600"/>
              </a:spcBef>
              <a:spcAft>
                <a:spcPts val="0"/>
              </a:spcAft>
              <a:buClr>
                <a:srgbClr val="497388"/>
              </a:buClr>
              <a:buSzPts val="1400"/>
              <a:buFont typeface="Noto Sans"/>
              <a:buChar char="◉"/>
              <a:defRPr sz="2000" b="0" i="0" u="none" strike="noStrike" cap="none">
                <a:solidFill>
                  <a:schemeClr val="dk1"/>
                </a:solidFill>
                <a:latin typeface="Century Gothic"/>
                <a:ea typeface="Century Gothic"/>
                <a:cs typeface="Century Gothic"/>
                <a:sym typeface="Century Gothic"/>
              </a:defRPr>
            </a:lvl3pPr>
            <a:lvl4pPr marL="1828800" marR="0" lvl="3" indent="-308610" algn="l" rtl="0">
              <a:lnSpc>
                <a:spcPct val="90000"/>
              </a:lnSpc>
              <a:spcBef>
                <a:spcPts val="540"/>
              </a:spcBef>
              <a:spcAft>
                <a:spcPts val="0"/>
              </a:spcAft>
              <a:buClr>
                <a:srgbClr val="578793"/>
              </a:buClr>
              <a:buSzPts val="1260"/>
              <a:buFont typeface="Noto Sans"/>
              <a:buChar char="◉"/>
              <a:defRPr sz="1800" b="0" i="0" u="none" strike="noStrike" cap="none">
                <a:solidFill>
                  <a:schemeClr val="dk1"/>
                </a:solidFill>
                <a:latin typeface="Century Gothic"/>
                <a:ea typeface="Century Gothic"/>
                <a:cs typeface="Century Gothic"/>
                <a:sym typeface="Century Gothic"/>
              </a:defRPr>
            </a:lvl4pPr>
            <a:lvl5pPr marL="2286000" marR="0" lvl="4" indent="-308610" algn="l" rtl="0">
              <a:lnSpc>
                <a:spcPct val="90000"/>
              </a:lnSpc>
              <a:spcBef>
                <a:spcPts val="540"/>
              </a:spcBef>
              <a:spcAft>
                <a:spcPts val="0"/>
              </a:spcAft>
              <a:buClr>
                <a:schemeClr val="dk1"/>
              </a:buClr>
              <a:buSzPts val="1260"/>
              <a:buFont typeface="Noto Sans"/>
              <a:buChar char="◉"/>
              <a:defRPr sz="1800" b="0" i="0" u="none" strike="noStrike" cap="none">
                <a:solidFill>
                  <a:schemeClr val="dk1"/>
                </a:solidFill>
                <a:latin typeface="Century Gothic"/>
                <a:ea typeface="Century Gothic"/>
                <a:cs typeface="Century Gothic"/>
                <a:sym typeface="Century Gothic"/>
              </a:defRPr>
            </a:lvl5pPr>
            <a:lvl6pPr marL="2743200" marR="0" lvl="5" indent="-308610" algn="l" rtl="0">
              <a:lnSpc>
                <a:spcPct val="90000"/>
              </a:lnSpc>
              <a:spcBef>
                <a:spcPts val="540"/>
              </a:spcBef>
              <a:spcAft>
                <a:spcPts val="0"/>
              </a:spcAft>
              <a:buClr>
                <a:srgbClr val="536062"/>
              </a:buClr>
              <a:buSzPts val="1260"/>
              <a:buFont typeface="Noto Sans"/>
              <a:buChar char="◉"/>
              <a:defRPr sz="1800" b="0" i="0" u="none" strike="noStrike" cap="none">
                <a:solidFill>
                  <a:schemeClr val="dk1"/>
                </a:solidFill>
                <a:latin typeface="Century Gothic"/>
                <a:ea typeface="Century Gothic"/>
                <a:cs typeface="Century Gothic"/>
                <a:sym typeface="Century Gothic"/>
              </a:defRPr>
            </a:lvl6pPr>
            <a:lvl7pPr marL="3200400" marR="0" lvl="6" indent="-308610" algn="l" rtl="0">
              <a:lnSpc>
                <a:spcPct val="90000"/>
              </a:lnSpc>
              <a:spcBef>
                <a:spcPts val="540"/>
              </a:spcBef>
              <a:spcAft>
                <a:spcPts val="0"/>
              </a:spcAft>
              <a:buClr>
                <a:srgbClr val="536062"/>
              </a:buClr>
              <a:buSzPts val="1260"/>
              <a:buFont typeface="Noto Sans"/>
              <a:buChar char="◉"/>
              <a:defRPr sz="1800" b="0" i="0" u="none" strike="noStrike" cap="none">
                <a:solidFill>
                  <a:schemeClr val="dk1"/>
                </a:solidFill>
                <a:latin typeface="Century Gothic"/>
                <a:ea typeface="Century Gothic"/>
                <a:cs typeface="Century Gothic"/>
                <a:sym typeface="Century Gothic"/>
              </a:defRPr>
            </a:lvl7pPr>
            <a:lvl8pPr marL="3657600" marR="0" lvl="7" indent="-308609" algn="l" rtl="0">
              <a:lnSpc>
                <a:spcPct val="90000"/>
              </a:lnSpc>
              <a:spcBef>
                <a:spcPts val="540"/>
              </a:spcBef>
              <a:spcAft>
                <a:spcPts val="0"/>
              </a:spcAft>
              <a:buClr>
                <a:srgbClr val="864EA9"/>
              </a:buClr>
              <a:buSzPts val="1260"/>
              <a:buFont typeface="Noto Sans"/>
              <a:buChar char="◉"/>
              <a:defRPr sz="1800" b="0" i="0" u="none" strike="noStrike" cap="none">
                <a:solidFill>
                  <a:schemeClr val="dk1"/>
                </a:solidFill>
                <a:latin typeface="Century Gothic"/>
                <a:ea typeface="Century Gothic"/>
                <a:cs typeface="Century Gothic"/>
                <a:sym typeface="Century Gothic"/>
              </a:defRPr>
            </a:lvl8pPr>
            <a:lvl9pPr marL="4114800" marR="0" lvl="8" indent="-308609" algn="l" rtl="0">
              <a:lnSpc>
                <a:spcPct val="90000"/>
              </a:lnSpc>
              <a:spcBef>
                <a:spcPts val="540"/>
              </a:spcBef>
              <a:spcAft>
                <a:spcPts val="0"/>
              </a:spcAft>
              <a:buClr>
                <a:srgbClr val="455673"/>
              </a:buClr>
              <a:buSzPts val="1260"/>
              <a:buFont typeface="Noto Sans"/>
              <a:buChar char="◉"/>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0" name="Google Shape;20;p1"/>
          <p:cNvSpPr txBox="1">
            <a:spLocks noGrp="1"/>
          </p:cNvSpPr>
          <p:nvPr>
            <p:ph type="dt" idx="10"/>
          </p:nvPr>
        </p:nvSpPr>
        <p:spPr>
          <a:xfrm>
            <a:off x="838200" y="6356350"/>
            <a:ext cx="3276600" cy="365125"/>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1200" b="0" i="0" u="none" strike="noStrike" cap="none">
                <a:solidFill>
                  <a:schemeClr val="dk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1" name="Google Shape;21;p1"/>
          <p:cNvSpPr txBox="1">
            <a:spLocks noGrp="1"/>
          </p:cNvSpPr>
          <p:nvPr>
            <p:ph type="ftr" idx="11"/>
          </p:nvPr>
        </p:nvSpPr>
        <p:spPr>
          <a:xfrm>
            <a:off x="4648200" y="6356350"/>
            <a:ext cx="2895600" cy="365125"/>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1200" b="0" i="0" u="none" strike="noStrike" cap="none">
                <a:solidFill>
                  <a:schemeClr val="dk2"/>
                </a:solidFill>
                <a:latin typeface="Century Gothic"/>
                <a:ea typeface="Century Gothic"/>
                <a:cs typeface="Century Gothic"/>
                <a:sym typeface="Century Gothic"/>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chemeClr val="dk1"/>
                </a:solidFill>
                <a:latin typeface="Century Gothic"/>
                <a:ea typeface="Century Gothic"/>
                <a:cs typeface="Century Gothic"/>
                <a:sym typeface="Century Gothic"/>
              </a:defRPr>
            </a:lvl9pPr>
          </a:lstStyle>
          <a:p>
            <a:endParaRPr/>
          </a:p>
        </p:txBody>
      </p:sp>
      <p:sp>
        <p:nvSpPr>
          <p:cNvPr id="22" name="Google Shape;22;p1"/>
          <p:cNvSpPr txBox="1">
            <a:spLocks noGrp="1"/>
          </p:cNvSpPr>
          <p:nvPr>
            <p:ph type="sldNum" idx="12"/>
          </p:nvPr>
        </p:nvSpPr>
        <p:spPr>
          <a:xfrm>
            <a:off x="8077200" y="6356350"/>
            <a:ext cx="3276600" cy="365125"/>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1pPr>
            <a:lvl2pPr marL="0" marR="0" lvl="1"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2pPr>
            <a:lvl3pPr marL="0" marR="0" lvl="2"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3pPr>
            <a:lvl4pPr marL="0" marR="0" lvl="3"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4pPr>
            <a:lvl5pPr marL="0" marR="0" lvl="4"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5pPr>
            <a:lvl6pPr marL="0" marR="0" lvl="5"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6pPr>
            <a:lvl7pPr marL="0" marR="0" lvl="6"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7pPr>
            <a:lvl8pPr marL="0" marR="0" lvl="7"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8pPr>
            <a:lvl9pPr marL="0" marR="0" lvl="8" indent="0" algn="r" rtl="0">
              <a:lnSpc>
                <a:spcPct val="100000"/>
              </a:lnSpc>
              <a:spcBef>
                <a:spcPts val="0"/>
              </a:spcBef>
              <a:spcAft>
                <a:spcPts val="0"/>
              </a:spcAft>
              <a:buClr>
                <a:srgbClr val="000000"/>
              </a:buClr>
              <a:buSzPts val="1200"/>
              <a:buFont typeface="Arial"/>
              <a:buNone/>
              <a:defRPr sz="1200" b="0" i="0" u="none" strike="noStrike" cap="none">
                <a:solidFill>
                  <a:schemeClr val="dk2"/>
                </a:solidFill>
                <a:latin typeface="Century Gothic"/>
                <a:ea typeface="Century Gothic"/>
                <a:cs typeface="Century Gothic"/>
                <a:sym typeface="Century Gothic"/>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93"/>
        <p:cNvGrpSpPr/>
        <p:nvPr/>
      </p:nvGrpSpPr>
      <p:grpSpPr>
        <a:xfrm>
          <a:off x="0" y="0"/>
          <a:ext cx="0" cy="0"/>
          <a:chOff x="0" y="0"/>
          <a:chExt cx="0" cy="0"/>
        </a:xfrm>
      </p:grpSpPr>
      <p:sp>
        <p:nvSpPr>
          <p:cNvPr id="94" name="Google Shape;94;p12"/>
          <p:cNvSpPr txBox="1">
            <a:spLocks noGrp="1"/>
          </p:cNvSpPr>
          <p:nvPr>
            <p:ph type="title"/>
          </p:nvPr>
        </p:nvSpPr>
        <p:spPr>
          <a:xfrm>
            <a:off x="415600" y="593367"/>
            <a:ext cx="11360700" cy="763500"/>
          </a:xfrm>
          <a:prstGeom prst="rect">
            <a:avLst/>
          </a:prstGeom>
          <a:noFill/>
          <a:ln>
            <a:noFill/>
          </a:ln>
        </p:spPr>
        <p:txBody>
          <a:bodyPr spcFirstLastPara="1" wrap="square" lIns="121900" tIns="121900" rIns="121900" bIns="121900" anchor="t" anchorCtr="0">
            <a:normAutofit/>
          </a:bodyPr>
          <a:lstStyle>
            <a:lvl1pPr lvl="0" rtl="0">
              <a:spcBef>
                <a:spcPts val="0"/>
              </a:spcBef>
              <a:spcAft>
                <a:spcPts val="0"/>
              </a:spcAft>
              <a:buClr>
                <a:schemeClr val="dk1"/>
              </a:buClr>
              <a:buSzPts val="3700"/>
              <a:buNone/>
              <a:defRPr sz="3700">
                <a:solidFill>
                  <a:schemeClr val="dk1"/>
                </a:solidFill>
              </a:defRPr>
            </a:lvl1pPr>
            <a:lvl2pPr lvl="1" rtl="0">
              <a:spcBef>
                <a:spcPts val="0"/>
              </a:spcBef>
              <a:spcAft>
                <a:spcPts val="0"/>
              </a:spcAft>
              <a:buClr>
                <a:schemeClr val="dk1"/>
              </a:buClr>
              <a:buSzPts val="3700"/>
              <a:buNone/>
              <a:defRPr sz="3700">
                <a:solidFill>
                  <a:schemeClr val="dk1"/>
                </a:solidFill>
              </a:defRPr>
            </a:lvl2pPr>
            <a:lvl3pPr lvl="2" rtl="0">
              <a:spcBef>
                <a:spcPts val="0"/>
              </a:spcBef>
              <a:spcAft>
                <a:spcPts val="0"/>
              </a:spcAft>
              <a:buClr>
                <a:schemeClr val="dk1"/>
              </a:buClr>
              <a:buSzPts val="3700"/>
              <a:buNone/>
              <a:defRPr sz="3700">
                <a:solidFill>
                  <a:schemeClr val="dk1"/>
                </a:solidFill>
              </a:defRPr>
            </a:lvl3pPr>
            <a:lvl4pPr lvl="3" rtl="0">
              <a:spcBef>
                <a:spcPts val="0"/>
              </a:spcBef>
              <a:spcAft>
                <a:spcPts val="0"/>
              </a:spcAft>
              <a:buClr>
                <a:schemeClr val="dk1"/>
              </a:buClr>
              <a:buSzPts val="3700"/>
              <a:buNone/>
              <a:defRPr sz="3700">
                <a:solidFill>
                  <a:schemeClr val="dk1"/>
                </a:solidFill>
              </a:defRPr>
            </a:lvl4pPr>
            <a:lvl5pPr lvl="4" rtl="0">
              <a:spcBef>
                <a:spcPts val="0"/>
              </a:spcBef>
              <a:spcAft>
                <a:spcPts val="0"/>
              </a:spcAft>
              <a:buClr>
                <a:schemeClr val="dk1"/>
              </a:buClr>
              <a:buSzPts val="3700"/>
              <a:buNone/>
              <a:defRPr sz="3700">
                <a:solidFill>
                  <a:schemeClr val="dk1"/>
                </a:solidFill>
              </a:defRPr>
            </a:lvl5pPr>
            <a:lvl6pPr lvl="5" rtl="0">
              <a:spcBef>
                <a:spcPts val="0"/>
              </a:spcBef>
              <a:spcAft>
                <a:spcPts val="0"/>
              </a:spcAft>
              <a:buClr>
                <a:schemeClr val="dk1"/>
              </a:buClr>
              <a:buSzPts val="3700"/>
              <a:buNone/>
              <a:defRPr sz="3700">
                <a:solidFill>
                  <a:schemeClr val="dk1"/>
                </a:solidFill>
              </a:defRPr>
            </a:lvl6pPr>
            <a:lvl7pPr lvl="6" rtl="0">
              <a:spcBef>
                <a:spcPts val="0"/>
              </a:spcBef>
              <a:spcAft>
                <a:spcPts val="0"/>
              </a:spcAft>
              <a:buClr>
                <a:schemeClr val="dk1"/>
              </a:buClr>
              <a:buSzPts val="3700"/>
              <a:buNone/>
              <a:defRPr sz="3700">
                <a:solidFill>
                  <a:schemeClr val="dk1"/>
                </a:solidFill>
              </a:defRPr>
            </a:lvl7pPr>
            <a:lvl8pPr lvl="7" rtl="0">
              <a:spcBef>
                <a:spcPts val="0"/>
              </a:spcBef>
              <a:spcAft>
                <a:spcPts val="0"/>
              </a:spcAft>
              <a:buClr>
                <a:schemeClr val="dk1"/>
              </a:buClr>
              <a:buSzPts val="3700"/>
              <a:buNone/>
              <a:defRPr sz="3700">
                <a:solidFill>
                  <a:schemeClr val="dk1"/>
                </a:solidFill>
              </a:defRPr>
            </a:lvl8pPr>
            <a:lvl9pPr lvl="8" rtl="0">
              <a:spcBef>
                <a:spcPts val="0"/>
              </a:spcBef>
              <a:spcAft>
                <a:spcPts val="0"/>
              </a:spcAft>
              <a:buClr>
                <a:schemeClr val="dk1"/>
              </a:buClr>
              <a:buSzPts val="3700"/>
              <a:buNone/>
              <a:defRPr sz="3700">
                <a:solidFill>
                  <a:schemeClr val="dk1"/>
                </a:solidFill>
              </a:defRPr>
            </a:lvl9pPr>
          </a:lstStyle>
          <a:p>
            <a:endParaRPr/>
          </a:p>
        </p:txBody>
      </p:sp>
      <p:sp>
        <p:nvSpPr>
          <p:cNvPr id="95" name="Google Shape;95;p12"/>
          <p:cNvSpPr txBox="1">
            <a:spLocks noGrp="1"/>
          </p:cNvSpPr>
          <p:nvPr>
            <p:ph type="body" idx="1"/>
          </p:nvPr>
        </p:nvSpPr>
        <p:spPr>
          <a:xfrm>
            <a:off x="415600" y="1536633"/>
            <a:ext cx="11360700" cy="4555200"/>
          </a:xfrm>
          <a:prstGeom prst="rect">
            <a:avLst/>
          </a:prstGeom>
          <a:noFill/>
          <a:ln>
            <a:noFill/>
          </a:ln>
        </p:spPr>
        <p:txBody>
          <a:bodyPr spcFirstLastPara="1" wrap="square" lIns="121900" tIns="121900" rIns="121900" bIns="121900" anchor="t" anchorCtr="0">
            <a:normAutofit/>
          </a:bodyPr>
          <a:lstStyle>
            <a:lvl1pPr marL="457200" lvl="0" indent="-381000" rtl="0">
              <a:lnSpc>
                <a:spcPct val="115000"/>
              </a:lnSpc>
              <a:spcBef>
                <a:spcPts val="0"/>
              </a:spcBef>
              <a:spcAft>
                <a:spcPts val="0"/>
              </a:spcAft>
              <a:buClr>
                <a:schemeClr val="dk2"/>
              </a:buClr>
              <a:buSzPts val="2400"/>
              <a:buChar char="●"/>
              <a:defRPr sz="2400">
                <a:solidFill>
                  <a:schemeClr val="dk2"/>
                </a:solidFill>
              </a:defRPr>
            </a:lvl1pPr>
            <a:lvl2pPr marL="914400" lvl="1" indent="-349250" rtl="0">
              <a:lnSpc>
                <a:spcPct val="115000"/>
              </a:lnSpc>
              <a:spcBef>
                <a:spcPts val="0"/>
              </a:spcBef>
              <a:spcAft>
                <a:spcPts val="0"/>
              </a:spcAft>
              <a:buClr>
                <a:schemeClr val="dk2"/>
              </a:buClr>
              <a:buSzPts val="1900"/>
              <a:buChar char="○"/>
              <a:defRPr sz="1900">
                <a:solidFill>
                  <a:schemeClr val="dk2"/>
                </a:solidFill>
              </a:defRPr>
            </a:lvl2pPr>
            <a:lvl3pPr marL="1371600" lvl="2" indent="-349250" rtl="0">
              <a:lnSpc>
                <a:spcPct val="115000"/>
              </a:lnSpc>
              <a:spcBef>
                <a:spcPts val="0"/>
              </a:spcBef>
              <a:spcAft>
                <a:spcPts val="0"/>
              </a:spcAft>
              <a:buClr>
                <a:schemeClr val="dk2"/>
              </a:buClr>
              <a:buSzPts val="1900"/>
              <a:buChar char="■"/>
              <a:defRPr sz="1900">
                <a:solidFill>
                  <a:schemeClr val="dk2"/>
                </a:solidFill>
              </a:defRPr>
            </a:lvl3pPr>
            <a:lvl4pPr marL="1828800" lvl="3" indent="-349250" rtl="0">
              <a:lnSpc>
                <a:spcPct val="115000"/>
              </a:lnSpc>
              <a:spcBef>
                <a:spcPts val="0"/>
              </a:spcBef>
              <a:spcAft>
                <a:spcPts val="0"/>
              </a:spcAft>
              <a:buClr>
                <a:schemeClr val="dk2"/>
              </a:buClr>
              <a:buSzPts val="1900"/>
              <a:buChar char="●"/>
              <a:defRPr sz="1900">
                <a:solidFill>
                  <a:schemeClr val="dk2"/>
                </a:solidFill>
              </a:defRPr>
            </a:lvl4pPr>
            <a:lvl5pPr marL="2286000" lvl="4" indent="-349250" rtl="0">
              <a:lnSpc>
                <a:spcPct val="115000"/>
              </a:lnSpc>
              <a:spcBef>
                <a:spcPts val="0"/>
              </a:spcBef>
              <a:spcAft>
                <a:spcPts val="0"/>
              </a:spcAft>
              <a:buClr>
                <a:schemeClr val="dk2"/>
              </a:buClr>
              <a:buSzPts val="1900"/>
              <a:buChar char="○"/>
              <a:defRPr sz="1900">
                <a:solidFill>
                  <a:schemeClr val="dk2"/>
                </a:solidFill>
              </a:defRPr>
            </a:lvl5pPr>
            <a:lvl6pPr marL="2743200" lvl="5" indent="-349250" rtl="0">
              <a:lnSpc>
                <a:spcPct val="115000"/>
              </a:lnSpc>
              <a:spcBef>
                <a:spcPts val="0"/>
              </a:spcBef>
              <a:spcAft>
                <a:spcPts val="0"/>
              </a:spcAft>
              <a:buClr>
                <a:schemeClr val="dk2"/>
              </a:buClr>
              <a:buSzPts val="1900"/>
              <a:buChar char="■"/>
              <a:defRPr sz="1900">
                <a:solidFill>
                  <a:schemeClr val="dk2"/>
                </a:solidFill>
              </a:defRPr>
            </a:lvl6pPr>
            <a:lvl7pPr marL="3200400" lvl="6" indent="-349250" rtl="0">
              <a:lnSpc>
                <a:spcPct val="115000"/>
              </a:lnSpc>
              <a:spcBef>
                <a:spcPts val="0"/>
              </a:spcBef>
              <a:spcAft>
                <a:spcPts val="0"/>
              </a:spcAft>
              <a:buClr>
                <a:schemeClr val="dk2"/>
              </a:buClr>
              <a:buSzPts val="1900"/>
              <a:buChar char="●"/>
              <a:defRPr sz="1900">
                <a:solidFill>
                  <a:schemeClr val="dk2"/>
                </a:solidFill>
              </a:defRPr>
            </a:lvl7pPr>
            <a:lvl8pPr marL="3657600" lvl="7" indent="-349250" rtl="0">
              <a:lnSpc>
                <a:spcPct val="115000"/>
              </a:lnSpc>
              <a:spcBef>
                <a:spcPts val="0"/>
              </a:spcBef>
              <a:spcAft>
                <a:spcPts val="0"/>
              </a:spcAft>
              <a:buClr>
                <a:schemeClr val="dk2"/>
              </a:buClr>
              <a:buSzPts val="1900"/>
              <a:buChar char="○"/>
              <a:defRPr sz="1900">
                <a:solidFill>
                  <a:schemeClr val="dk2"/>
                </a:solidFill>
              </a:defRPr>
            </a:lvl8pPr>
            <a:lvl9pPr marL="4114800" lvl="8" indent="-349250" rtl="0">
              <a:lnSpc>
                <a:spcPct val="115000"/>
              </a:lnSpc>
              <a:spcBef>
                <a:spcPts val="0"/>
              </a:spcBef>
              <a:spcAft>
                <a:spcPts val="0"/>
              </a:spcAft>
              <a:buClr>
                <a:schemeClr val="dk2"/>
              </a:buClr>
              <a:buSzPts val="1900"/>
              <a:buChar char="■"/>
              <a:defRPr sz="1900">
                <a:solidFill>
                  <a:schemeClr val="dk2"/>
                </a:solidFill>
              </a:defRPr>
            </a:lvl9pPr>
          </a:lstStyle>
          <a:p>
            <a:endParaRPr/>
          </a:p>
        </p:txBody>
      </p:sp>
      <p:sp>
        <p:nvSpPr>
          <p:cNvPr id="96" name="Google Shape;96;p12"/>
          <p:cNvSpPr txBox="1">
            <a:spLocks noGrp="1"/>
          </p:cNvSpPr>
          <p:nvPr>
            <p:ph type="sldNum" idx="12"/>
          </p:nvPr>
        </p:nvSpPr>
        <p:spPr>
          <a:xfrm>
            <a:off x="11296610" y="6217622"/>
            <a:ext cx="731700" cy="524700"/>
          </a:xfrm>
          <a:prstGeom prst="rect">
            <a:avLst/>
          </a:prstGeom>
          <a:noFill/>
          <a:ln>
            <a:noFill/>
          </a:ln>
        </p:spPr>
        <p:txBody>
          <a:bodyPr spcFirstLastPara="1" wrap="square" lIns="121900" tIns="121900" rIns="121900" bIns="121900" anchor="ctr" anchorCtr="0">
            <a:normAutofit/>
          </a:bodyPr>
          <a:lstStyle>
            <a:lvl1pPr lvl="0" algn="r" rtl="0">
              <a:buNone/>
              <a:defRPr sz="1300">
                <a:solidFill>
                  <a:schemeClr val="dk2"/>
                </a:solidFill>
              </a:defRPr>
            </a:lvl1pPr>
            <a:lvl2pPr lvl="1" algn="r" rtl="0">
              <a:buNone/>
              <a:defRPr sz="1300">
                <a:solidFill>
                  <a:schemeClr val="dk2"/>
                </a:solidFill>
              </a:defRPr>
            </a:lvl2pPr>
            <a:lvl3pPr lvl="2" algn="r" rtl="0">
              <a:buNone/>
              <a:defRPr sz="1300">
                <a:solidFill>
                  <a:schemeClr val="dk2"/>
                </a:solidFill>
              </a:defRPr>
            </a:lvl3pPr>
            <a:lvl4pPr lvl="3" algn="r" rtl="0">
              <a:buNone/>
              <a:defRPr sz="1300">
                <a:solidFill>
                  <a:schemeClr val="dk2"/>
                </a:solidFill>
              </a:defRPr>
            </a:lvl4pPr>
            <a:lvl5pPr lvl="4" algn="r" rtl="0">
              <a:buNone/>
              <a:defRPr sz="1300">
                <a:solidFill>
                  <a:schemeClr val="dk2"/>
                </a:solidFill>
              </a:defRPr>
            </a:lvl5pPr>
            <a:lvl6pPr lvl="5" algn="r" rtl="0">
              <a:buNone/>
              <a:defRPr sz="1300">
                <a:solidFill>
                  <a:schemeClr val="dk2"/>
                </a:solidFill>
              </a:defRPr>
            </a:lvl6pPr>
            <a:lvl7pPr lvl="6" algn="r" rtl="0">
              <a:buNone/>
              <a:defRPr sz="1300">
                <a:solidFill>
                  <a:schemeClr val="dk2"/>
                </a:solidFill>
              </a:defRPr>
            </a:lvl7pPr>
            <a:lvl8pPr lvl="7" algn="r" rtl="0">
              <a:buNone/>
              <a:defRPr sz="1300">
                <a:solidFill>
                  <a:schemeClr val="dk2"/>
                </a:solidFill>
              </a:defRPr>
            </a:lvl8pPr>
            <a:lvl9pPr lvl="8" algn="r" rtl="0">
              <a:buNone/>
              <a:defRPr sz="1300">
                <a:solidFill>
                  <a:schemeClr val="dk2"/>
                </a:solidFill>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58" r:id="rId1"/>
    <p:sldLayoutId id="2147483659" r:id="rId2"/>
    <p:sldLayoutId id="2147483660" r:id="rId3"/>
    <p:sldLayoutId id="2147483661" r:id="rId4"/>
    <p:sldLayoutId id="2147483662" r:id="rId5"/>
    <p:sldLayoutId id="2147483663" r:id="rId6"/>
    <p:sldLayoutId id="2147483664" r:id="rId7"/>
    <p:sldLayoutId id="2147483665" r:id="rId8"/>
    <p:sldLayoutId id="2147483666" r:id="rId9"/>
    <p:sldLayoutId id="2147483667" r:id="rId10"/>
    <p:sldLayoutId id="2147483668" r:id="rId11"/>
  </p:sldLayoutIdLst>
  <mc:AlternateContent xmlns:mc="http://schemas.openxmlformats.org/markup-compatibility/2006" xmlns:p14="http://schemas.microsoft.com/office/powerpoint/2010/main">
    <mc:Choice Requires="p14">
      <p:transition spd="med" p14:dur="700">
        <p:fade/>
      </p:transition>
    </mc:Choice>
    <mc:Fallback xmlns="">
      <p:transition spd="med">
        <p:fade/>
      </p:transition>
    </mc:Fallback>
  </mc:AlternateConten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4.png"/></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1.xml"/><Relationship Id="rId1" Type="http://schemas.openxmlformats.org/officeDocument/2006/relationships/slideLayout" Target="../slideLayouts/slideLayout2.xml"/><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23.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chart" Target="../charts/chart1.xml"/><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chart" Target="../charts/chart2.xml"/><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chart" Target="../charts/chart3.xml"/><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chart" Target="../charts/chart4.xml"/><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chart" Target="../charts/chart5.xml"/><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6.png"/></Relationships>
</file>

<file path=ppt/slides/_rels/slide30.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5.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141"/>
        <p:cNvGrpSpPr/>
        <p:nvPr/>
      </p:nvGrpSpPr>
      <p:grpSpPr>
        <a:xfrm>
          <a:off x="0" y="0"/>
          <a:ext cx="0" cy="0"/>
          <a:chOff x="0" y="0"/>
          <a:chExt cx="0" cy="0"/>
        </a:xfrm>
      </p:grpSpPr>
      <p:pic>
        <p:nvPicPr>
          <p:cNvPr id="7" name="Picture 6" descr="A person looking through a telescope on a graph&#10;&#10;Description automatically generated with low confidence">
            <a:extLst>
              <a:ext uri="{FF2B5EF4-FFF2-40B4-BE49-F238E27FC236}">
                <a16:creationId xmlns:a16="http://schemas.microsoft.com/office/drawing/2014/main" id="{B95D7C7F-C400-23A7-80D5-F50FA573099C}"/>
              </a:ext>
            </a:extLst>
          </p:cNvPr>
          <p:cNvPicPr>
            <a:picLocks noChangeAspect="1"/>
          </p:cNvPicPr>
          <p:nvPr/>
        </p:nvPicPr>
        <p:blipFill>
          <a:blip r:embed="rId3"/>
          <a:stretch>
            <a:fillRect/>
          </a:stretch>
        </p:blipFill>
        <p:spPr>
          <a:xfrm>
            <a:off x="7056120" y="2680227"/>
            <a:ext cx="4202813" cy="4202813"/>
          </a:xfrm>
          <a:prstGeom prst="rect">
            <a:avLst/>
          </a:prstGeom>
        </p:spPr>
      </p:pic>
      <p:grpSp>
        <p:nvGrpSpPr>
          <p:cNvPr id="8" name="组合 125">
            <a:extLst>
              <a:ext uri="{FF2B5EF4-FFF2-40B4-BE49-F238E27FC236}">
                <a16:creationId xmlns:a16="http://schemas.microsoft.com/office/drawing/2014/main" id="{EAB473FA-6827-F3B1-4F77-B49956C60445}"/>
              </a:ext>
            </a:extLst>
          </p:cNvPr>
          <p:cNvGrpSpPr/>
          <p:nvPr/>
        </p:nvGrpSpPr>
        <p:grpSpPr>
          <a:xfrm>
            <a:off x="-601822" y="236361"/>
            <a:ext cx="1326972" cy="1285101"/>
            <a:chOff x="-2298" y="-1723"/>
            <a:chExt cx="4333" cy="4196"/>
          </a:xfrm>
          <a:effectLst>
            <a:outerShdw blurRad="50800" dist="50800" dir="5400000" sx="97000" sy="97000" algn="ctr" rotWithShape="0">
              <a:srgbClr val="000000">
                <a:alpha val="0"/>
              </a:srgbClr>
            </a:outerShdw>
          </a:effectLst>
        </p:grpSpPr>
        <p:sp>
          <p:nvSpPr>
            <p:cNvPr id="9" name="椭圆 121">
              <a:extLst>
                <a:ext uri="{FF2B5EF4-FFF2-40B4-BE49-F238E27FC236}">
                  <a16:creationId xmlns:a16="http://schemas.microsoft.com/office/drawing/2014/main" id="{8787EE4A-D61B-3D4E-2CEF-867B79F06283}"/>
                </a:ext>
              </a:extLst>
            </p:cNvPr>
            <p:cNvSpPr/>
            <p:nvPr/>
          </p:nvSpPr>
          <p:spPr>
            <a:xfrm>
              <a:off x="1175" y="1613"/>
              <a:ext cx="860" cy="860"/>
            </a:xfrm>
            <a:prstGeom prst="ellipse">
              <a:avLst/>
            </a:prstGeom>
            <a:solidFill>
              <a:sysClr val="window" lastClr="FFFFFF">
                <a:lumMod val="75000"/>
                <a:alpha val="74000"/>
              </a:sysClr>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VnArial" panose="020B7200000000000000" pitchFamily="34" charset="0"/>
                <a:ea typeface="宋体" panose="02010600030101010101" pitchFamily="2" charset="-122"/>
                <a:cs typeface="+mn-cs"/>
              </a:endParaRPr>
            </a:p>
          </p:txBody>
        </p:sp>
        <p:sp>
          <p:nvSpPr>
            <p:cNvPr id="10" name="椭圆 123">
              <a:extLst>
                <a:ext uri="{FF2B5EF4-FFF2-40B4-BE49-F238E27FC236}">
                  <a16:creationId xmlns:a16="http://schemas.microsoft.com/office/drawing/2014/main" id="{A6078AC9-EE99-9C78-2348-9B9908D15526}"/>
                </a:ext>
              </a:extLst>
            </p:cNvPr>
            <p:cNvSpPr/>
            <p:nvPr/>
          </p:nvSpPr>
          <p:spPr>
            <a:xfrm>
              <a:off x="-1473" y="-1675"/>
              <a:ext cx="3350" cy="3350"/>
            </a:xfrm>
            <a:prstGeom prst="ellipse">
              <a:avLst/>
            </a:prstGeom>
            <a:solidFill>
              <a:srgbClr val="92BED4"/>
            </a:solidFill>
            <a:ln w="12700" cap="flat" cmpd="sng" algn="ctr">
              <a:no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800" b="0" i="0" u="none" strike="noStrike" kern="0" cap="none" spc="0" normalizeH="0" baseline="0" noProof="0">
                <a:ln>
                  <a:noFill/>
                </a:ln>
                <a:solidFill>
                  <a:prstClr val="white"/>
                </a:solidFill>
                <a:effectLst/>
                <a:uLnTx/>
                <a:uFillTx/>
                <a:latin typeface=".VnArial" panose="020B7200000000000000" pitchFamily="34" charset="0"/>
                <a:ea typeface="宋体" panose="02010600030101010101" pitchFamily="2" charset="-122"/>
                <a:cs typeface="Times New Roman" panose="02020603050405020304" pitchFamily="18" charset="0"/>
              </a:endParaRPr>
            </a:p>
          </p:txBody>
        </p:sp>
        <p:sp>
          <p:nvSpPr>
            <p:cNvPr id="11" name="椭圆 124">
              <a:extLst>
                <a:ext uri="{FF2B5EF4-FFF2-40B4-BE49-F238E27FC236}">
                  <a16:creationId xmlns:a16="http://schemas.microsoft.com/office/drawing/2014/main" id="{3080EAD3-8A3E-DBBF-AB5D-785DA44BC3FA}"/>
                </a:ext>
              </a:extLst>
            </p:cNvPr>
            <p:cNvSpPr/>
            <p:nvPr/>
          </p:nvSpPr>
          <p:spPr>
            <a:xfrm>
              <a:off x="-2298" y="-1723"/>
              <a:ext cx="3746" cy="3746"/>
            </a:xfrm>
            <a:prstGeom prst="ellipse">
              <a:avLst/>
            </a:prstGeom>
            <a:noFill/>
            <a:ln w="12700" cap="flat" cmpd="sng" algn="ctr">
              <a:solidFill>
                <a:schemeClr val="accent4"/>
              </a:solidFill>
              <a:prstDash val="solid"/>
              <a:miter lim="800000"/>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defRPr/>
              </a:pPr>
              <a:endParaRPr kumimoji="0" lang="zh-CN" altLang="en-US" sz="16600" b="1" i="0" u="none" strike="noStrike" kern="0" cap="none" spc="0" normalizeH="0" baseline="0" noProof="0" dirty="0">
                <a:ln>
                  <a:noFill/>
                </a:ln>
                <a:solidFill>
                  <a:prstClr val="white"/>
                </a:solidFill>
                <a:effectLst/>
                <a:uLnTx/>
                <a:uFillTx/>
                <a:latin typeface=".VnArial" panose="020B7200000000000000" pitchFamily="34" charset="0"/>
                <a:ea typeface="微软雅黑" panose="020B0503020204020204" charset="-122"/>
                <a:cs typeface="+mn-cs"/>
              </a:endParaRPr>
            </a:p>
          </p:txBody>
        </p:sp>
      </p:grpSp>
      <p:grpSp>
        <p:nvGrpSpPr>
          <p:cNvPr id="142" name="Google Shape;142;p24"/>
          <p:cNvGrpSpPr/>
          <p:nvPr/>
        </p:nvGrpSpPr>
        <p:grpSpPr>
          <a:xfrm>
            <a:off x="9892815" y="2858882"/>
            <a:ext cx="95063" cy="95032"/>
            <a:chOff x="3104875" y="1099400"/>
            <a:chExt cx="76825" cy="76800"/>
          </a:xfrm>
        </p:grpSpPr>
        <p:sp>
          <p:nvSpPr>
            <p:cNvPr id="143" name="Google Shape;143;p24"/>
            <p:cNvSpPr/>
            <p:nvPr/>
          </p:nvSpPr>
          <p:spPr>
            <a:xfrm>
              <a:off x="3104875" y="1099400"/>
              <a:ext cx="76825" cy="76800"/>
            </a:xfrm>
            <a:custGeom>
              <a:avLst/>
              <a:gdLst/>
              <a:ahLst/>
              <a:cxnLst/>
              <a:rect l="l" t="t" r="r" b="b"/>
              <a:pathLst>
                <a:path w="3073" h="3072" fill="none" extrusionOk="0">
                  <a:moveTo>
                    <a:pt x="1" y="3072"/>
                  </a:moveTo>
                  <a:lnTo>
                    <a:pt x="3072" y="0"/>
                  </a:lnTo>
                </a:path>
              </a:pathLst>
            </a:custGeom>
            <a:noFill/>
            <a:ln w="23350" cap="flat" cmpd="sng">
              <a:solidFill>
                <a:srgbClr val="FFFFFF"/>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sp>
          <p:nvSpPr>
            <p:cNvPr id="144" name="Google Shape;144;p24"/>
            <p:cNvSpPr/>
            <p:nvPr/>
          </p:nvSpPr>
          <p:spPr>
            <a:xfrm>
              <a:off x="3104875" y="1099400"/>
              <a:ext cx="76825" cy="76800"/>
            </a:xfrm>
            <a:custGeom>
              <a:avLst/>
              <a:gdLst/>
              <a:ahLst/>
              <a:cxnLst/>
              <a:rect l="l" t="t" r="r" b="b"/>
              <a:pathLst>
                <a:path w="3073" h="3072" fill="none" extrusionOk="0">
                  <a:moveTo>
                    <a:pt x="1" y="0"/>
                  </a:moveTo>
                  <a:lnTo>
                    <a:pt x="3072" y="3072"/>
                  </a:lnTo>
                </a:path>
              </a:pathLst>
            </a:custGeom>
            <a:noFill/>
            <a:ln w="23350" cap="flat" cmpd="sng">
              <a:solidFill>
                <a:srgbClr val="FFFFFF"/>
              </a:solidFill>
              <a:prstDash val="solid"/>
              <a:miter lim="1027"/>
              <a:headEnd type="none" w="sm" len="sm"/>
              <a:tailEnd type="none" w="sm" len="sm"/>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000000"/>
                </a:buClr>
                <a:buSzPts val="1800"/>
                <a:buFont typeface="Arial"/>
                <a:buNone/>
              </a:pPr>
              <a:endParaRPr sz="1800" b="0" i="0" u="none" strike="noStrike" cap="none">
                <a:solidFill>
                  <a:srgbClr val="000000"/>
                </a:solidFill>
                <a:latin typeface="Arial"/>
                <a:ea typeface="Arial"/>
                <a:cs typeface="Arial"/>
                <a:sym typeface="Arial"/>
              </a:endParaRPr>
            </a:p>
          </p:txBody>
        </p:sp>
      </p:grpSp>
      <p:sp>
        <p:nvSpPr>
          <p:cNvPr id="145" name="Google Shape;145;p24"/>
          <p:cNvSpPr txBox="1"/>
          <p:nvPr/>
        </p:nvSpPr>
        <p:spPr>
          <a:xfrm>
            <a:off x="1876600" y="4321889"/>
            <a:ext cx="4457400" cy="2697600"/>
          </a:xfrm>
          <a:prstGeom prst="rect">
            <a:avLst/>
          </a:prstGeom>
          <a:noFill/>
          <a:ln>
            <a:noFill/>
          </a:ln>
        </p:spPr>
        <p:txBody>
          <a:bodyPr spcFirstLastPara="1" wrap="square" lIns="91425" tIns="91425" rIns="91425" bIns="91425" anchor="t" anchorCtr="0">
            <a:noAutofit/>
          </a:bodyPr>
          <a:lstStyle/>
          <a:p>
            <a:pPr marL="0" marR="0" lvl="0" indent="0" algn="just" rtl="0">
              <a:lnSpc>
                <a:spcPct val="100000"/>
              </a:lnSpc>
              <a:spcBef>
                <a:spcPts val="0"/>
              </a:spcBef>
              <a:spcAft>
                <a:spcPts val="0"/>
              </a:spcAft>
              <a:buClr>
                <a:srgbClr val="AE77D6"/>
              </a:buClr>
              <a:buSzPts val="1400"/>
              <a:buFont typeface="Montserrat"/>
              <a:buNone/>
            </a:pPr>
            <a:r>
              <a:rPr lang="en-US" sz="2400" b="0" i="0" u="none" strike="noStrike" cap="none">
                <a:solidFill>
                  <a:srgbClr val="810CA8"/>
                </a:solidFill>
                <a:latin typeface="Montserrat"/>
                <a:ea typeface="Montserrat"/>
                <a:cs typeface="Montserrat"/>
                <a:sym typeface="Montserrat"/>
              </a:rPr>
              <a:t>Trương Thành Thắng</a:t>
            </a:r>
            <a:r>
              <a:rPr lang="en-US" sz="2400" b="0" i="0" u="none" strike="noStrike" cap="none">
                <a:solidFill>
                  <a:srgbClr val="864EA9"/>
                </a:solidFill>
                <a:latin typeface="Montserrat"/>
                <a:ea typeface="Montserrat"/>
                <a:cs typeface="Montserrat"/>
                <a:sym typeface="Montserrat"/>
              </a:rPr>
              <a:t> </a:t>
            </a:r>
            <a:endParaRPr/>
          </a:p>
          <a:p>
            <a:pPr marL="0" marR="0" lvl="0" indent="0" algn="just" rtl="0">
              <a:lnSpc>
                <a:spcPct val="100000"/>
              </a:lnSpc>
              <a:spcBef>
                <a:spcPts val="50"/>
              </a:spcBef>
              <a:spcAft>
                <a:spcPts val="0"/>
              </a:spcAft>
              <a:buClr>
                <a:srgbClr val="AE77D6"/>
              </a:buClr>
              <a:buSzPts val="1400"/>
              <a:buFont typeface="Montserrat"/>
              <a:buNone/>
            </a:pPr>
            <a:r>
              <a:rPr lang="en-US" sz="2400" b="0" i="0" u="none" strike="noStrike" cap="none">
                <a:solidFill>
                  <a:schemeClr val="dk1"/>
                </a:solidFill>
                <a:latin typeface="Montserrat"/>
                <a:ea typeface="Montserrat"/>
                <a:cs typeface="Montserrat"/>
                <a:sym typeface="Montserrat"/>
              </a:rPr>
              <a:t>Ngô Văn Tấn Lưu</a:t>
            </a:r>
            <a:endParaRPr/>
          </a:p>
          <a:p>
            <a:pPr marL="0" marR="0" lvl="0" indent="0" algn="just" rtl="0">
              <a:lnSpc>
                <a:spcPct val="100000"/>
              </a:lnSpc>
              <a:spcBef>
                <a:spcPts val="50"/>
              </a:spcBef>
              <a:spcAft>
                <a:spcPts val="0"/>
              </a:spcAft>
              <a:buClr>
                <a:srgbClr val="AE77D6"/>
              </a:buClr>
              <a:buSzPts val="1400"/>
              <a:buFont typeface="Montserrat"/>
              <a:buNone/>
            </a:pPr>
            <a:r>
              <a:rPr lang="en-US" sz="2400" b="0" i="0" u="none" strike="noStrike" cap="none">
                <a:solidFill>
                  <a:srgbClr val="810CA8"/>
                </a:solidFill>
                <a:latin typeface="Montserrat"/>
                <a:ea typeface="Montserrat"/>
                <a:cs typeface="Montserrat"/>
                <a:sym typeface="Montserrat"/>
              </a:rPr>
              <a:t>Lê Trương Ngọc Hải</a:t>
            </a:r>
            <a:endParaRPr>
              <a:solidFill>
                <a:srgbClr val="810CA8"/>
              </a:solidFill>
            </a:endParaRPr>
          </a:p>
          <a:p>
            <a:pPr marL="0" marR="0" lvl="0" indent="0" algn="just" rtl="0">
              <a:lnSpc>
                <a:spcPct val="100000"/>
              </a:lnSpc>
              <a:spcBef>
                <a:spcPts val="50"/>
              </a:spcBef>
              <a:spcAft>
                <a:spcPts val="0"/>
              </a:spcAft>
              <a:buClr>
                <a:srgbClr val="AE77D6"/>
              </a:buClr>
              <a:buSzPts val="1400"/>
              <a:buFont typeface="Montserrat"/>
              <a:buNone/>
            </a:pPr>
            <a:r>
              <a:rPr lang="en-US" sz="2400" b="0" i="0" u="none" strike="noStrike" cap="none">
                <a:solidFill>
                  <a:schemeClr val="dk1"/>
                </a:solidFill>
                <a:latin typeface="Montserrat"/>
                <a:ea typeface="Montserrat"/>
                <a:cs typeface="Montserrat"/>
                <a:sym typeface="Montserrat"/>
              </a:rPr>
              <a:t>Ngô Ngọc Sương</a:t>
            </a:r>
            <a:endParaRPr/>
          </a:p>
          <a:p>
            <a:pPr marL="0" marR="0" lvl="0" indent="0" algn="just" rtl="0">
              <a:lnSpc>
                <a:spcPct val="100000"/>
              </a:lnSpc>
              <a:spcBef>
                <a:spcPts val="0"/>
              </a:spcBef>
              <a:spcAft>
                <a:spcPts val="0"/>
              </a:spcAft>
              <a:buClr>
                <a:srgbClr val="AE77D6"/>
              </a:buClr>
              <a:buSzPts val="1400"/>
              <a:buFont typeface="Montserrat"/>
              <a:buNone/>
            </a:pPr>
            <a:r>
              <a:rPr lang="en-US" sz="2400" b="0" i="0" u="none" strike="noStrike" cap="none">
                <a:solidFill>
                  <a:srgbClr val="810CA8"/>
                </a:solidFill>
                <a:latin typeface="Montserrat"/>
                <a:ea typeface="Montserrat"/>
                <a:cs typeface="Montserrat"/>
                <a:sym typeface="Montserrat"/>
              </a:rPr>
              <a:t>Trần Văn Lực</a:t>
            </a:r>
            <a:endParaRPr sz="2400" b="0" i="0" u="none" strike="noStrike" cap="none">
              <a:solidFill>
                <a:srgbClr val="810CA8"/>
              </a:solidFill>
              <a:latin typeface="Montserrat"/>
              <a:ea typeface="Montserrat"/>
              <a:cs typeface="Montserrat"/>
              <a:sym typeface="Montserrat"/>
            </a:endParaRPr>
          </a:p>
        </p:txBody>
      </p:sp>
      <p:sp>
        <p:nvSpPr>
          <p:cNvPr id="146" name="Google Shape;146;p24"/>
          <p:cNvSpPr txBox="1"/>
          <p:nvPr/>
        </p:nvSpPr>
        <p:spPr>
          <a:xfrm>
            <a:off x="438546" y="54356"/>
            <a:ext cx="11314800" cy="527700"/>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AE77D6"/>
              </a:buClr>
              <a:buSzPts val="1400"/>
              <a:buFont typeface="Montserrat"/>
              <a:buNone/>
            </a:pPr>
            <a:r>
              <a:rPr lang="en-US" sz="2000" b="1">
                <a:solidFill>
                  <a:schemeClr val="dk1"/>
                </a:solidFill>
                <a:latin typeface="Comfortaa" panose="00000500000000000000" pitchFamily="2" charset="0"/>
                <a:sym typeface="Montserrat"/>
              </a:rPr>
              <a:t>CS313</a:t>
            </a:r>
            <a:r>
              <a:rPr lang="en-US" sz="2000" b="0" i="0" u="none" strike="noStrike" cap="none">
                <a:solidFill>
                  <a:schemeClr val="dk1"/>
                </a:solidFill>
                <a:latin typeface="Comfortaa" panose="00000500000000000000" pitchFamily="2" charset="0"/>
                <a:ea typeface="Montserrat"/>
                <a:cs typeface="Montserrat"/>
                <a:sym typeface="Montserrat"/>
              </a:rPr>
              <a:t>.N22 KHAI THÁC DỮ LIỆU VÀ ỨNG DỤNG  </a:t>
            </a:r>
            <a:endParaRPr>
              <a:latin typeface="Comfortaa" panose="00000500000000000000" pitchFamily="2" charset="0"/>
            </a:endParaRPr>
          </a:p>
        </p:txBody>
      </p:sp>
      <p:sp>
        <p:nvSpPr>
          <p:cNvPr id="147" name="Google Shape;147;p24"/>
          <p:cNvSpPr txBox="1"/>
          <p:nvPr/>
        </p:nvSpPr>
        <p:spPr>
          <a:xfrm>
            <a:off x="5338625" y="663435"/>
            <a:ext cx="1126500" cy="4617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rgbClr val="8AC6CC"/>
              </a:buClr>
              <a:buSzPts val="2400"/>
              <a:buFont typeface="Arial"/>
              <a:buNone/>
            </a:pPr>
            <a:r>
              <a:rPr lang="en-US" sz="2400" b="0" i="0" u="none" strike="noStrike" cap="none">
                <a:solidFill>
                  <a:srgbClr val="2D033B"/>
                </a:solidFill>
                <a:latin typeface="Arial"/>
                <a:ea typeface="Arial"/>
                <a:cs typeface="Arial"/>
                <a:sym typeface="Arial"/>
              </a:rPr>
              <a:t>Nhóm</a:t>
            </a:r>
            <a:r>
              <a:rPr lang="en-US" sz="2400" b="0" i="0" u="none" strike="noStrike" cap="none">
                <a:solidFill>
                  <a:srgbClr val="8AC6CC"/>
                </a:solidFill>
                <a:latin typeface="Arial"/>
                <a:ea typeface="Arial"/>
                <a:cs typeface="Arial"/>
                <a:sym typeface="Arial"/>
              </a:rPr>
              <a:t> </a:t>
            </a:r>
            <a:endParaRPr/>
          </a:p>
        </p:txBody>
      </p:sp>
      <p:grpSp>
        <p:nvGrpSpPr>
          <p:cNvPr id="148" name="Google Shape;148;p24"/>
          <p:cNvGrpSpPr/>
          <p:nvPr/>
        </p:nvGrpSpPr>
        <p:grpSpPr>
          <a:xfrm>
            <a:off x="1840198" y="3567230"/>
            <a:ext cx="3642777" cy="983236"/>
            <a:chOff x="765980" y="3827013"/>
            <a:chExt cx="2943896" cy="794598"/>
          </a:xfrm>
        </p:grpSpPr>
        <p:pic>
          <p:nvPicPr>
            <p:cNvPr id="149" name="Google Shape;149;p24" descr="A picture containing text, fabric&#10;&#10;Description automatically generated"/>
            <p:cNvPicPr preferRelativeResize="0"/>
            <p:nvPr/>
          </p:nvPicPr>
          <p:blipFill rotWithShape="1">
            <a:blip r:embed="rId4">
              <a:alphaModFix/>
            </a:blip>
            <a:srcRect/>
            <a:stretch/>
          </p:blipFill>
          <p:spPr>
            <a:xfrm>
              <a:off x="765980" y="3827013"/>
              <a:ext cx="794598" cy="794598"/>
            </a:xfrm>
            <a:prstGeom prst="rect">
              <a:avLst/>
            </a:prstGeom>
            <a:noFill/>
            <a:ln>
              <a:noFill/>
            </a:ln>
          </p:spPr>
        </p:pic>
        <p:sp>
          <p:nvSpPr>
            <p:cNvPr id="150" name="Google Shape;150;p24"/>
            <p:cNvSpPr txBox="1"/>
            <p:nvPr/>
          </p:nvSpPr>
          <p:spPr>
            <a:xfrm>
              <a:off x="1441276" y="4066485"/>
              <a:ext cx="2268600" cy="323400"/>
            </a:xfrm>
            <a:prstGeom prst="rect">
              <a:avLst/>
            </a:prstGeom>
            <a:noFill/>
            <a:ln>
              <a:noFill/>
            </a:ln>
          </p:spPr>
          <p:txBody>
            <a:bodyPr spcFirstLastPara="1" wrap="square" lIns="91425" tIns="45700" rIns="91425" bIns="45700" anchor="t" anchorCtr="0">
              <a:spAutoFit/>
            </a:bodyPr>
            <a:lstStyle/>
            <a:p>
              <a:pPr marL="0" marR="0" lvl="0" indent="0" algn="l" rtl="0">
                <a:lnSpc>
                  <a:spcPct val="100000"/>
                </a:lnSpc>
                <a:spcBef>
                  <a:spcPts val="0"/>
                </a:spcBef>
                <a:spcAft>
                  <a:spcPts val="0"/>
                </a:spcAft>
                <a:buClr>
                  <a:schemeClr val="dk1"/>
                </a:buClr>
                <a:buSzPts val="2000"/>
                <a:buFont typeface="Arial"/>
                <a:buNone/>
              </a:pPr>
              <a:r>
                <a:rPr lang="en-US" sz="2000" b="0" i="0" u="none" strike="noStrike" cap="none">
                  <a:solidFill>
                    <a:schemeClr val="dk1"/>
                  </a:solidFill>
                  <a:latin typeface="Arial"/>
                  <a:ea typeface="Arial"/>
                  <a:cs typeface="Arial"/>
                  <a:sym typeface="Arial"/>
                </a:rPr>
                <a:t>Thành viên :</a:t>
              </a:r>
              <a:endParaRPr/>
            </a:p>
          </p:txBody>
        </p:sp>
      </p:grpSp>
      <p:sp>
        <p:nvSpPr>
          <p:cNvPr id="151" name="Google Shape;151;p24"/>
          <p:cNvSpPr txBox="1"/>
          <p:nvPr/>
        </p:nvSpPr>
        <p:spPr>
          <a:xfrm>
            <a:off x="1332275" y="1420306"/>
            <a:ext cx="10265700" cy="888206"/>
          </a:xfrm>
          <a:prstGeom prst="rect">
            <a:avLst/>
          </a:prstGeom>
          <a:noFill/>
          <a:ln>
            <a:noFill/>
          </a:ln>
          <a:effectLst>
            <a:outerShdw blurRad="50800" dist="38100" dir="8100000" algn="tr" rotWithShape="0">
              <a:srgbClr val="000000">
                <a:alpha val="40000"/>
              </a:srgbClr>
            </a:outerShdw>
          </a:effectLst>
        </p:spPr>
        <p:txBody>
          <a:bodyPr spcFirstLastPara="1" wrap="square" lIns="91425" tIns="91425" rIns="91425" bIns="91425" anchor="b" anchorCtr="0">
            <a:noAutofit/>
          </a:bodyPr>
          <a:lstStyle/>
          <a:p>
            <a:pPr algn="ctr">
              <a:buClr>
                <a:srgbClr val="191919"/>
              </a:buClr>
              <a:buSzPts val="5200"/>
            </a:pPr>
            <a:r>
              <a:rPr lang="en-US" sz="3200">
                <a:solidFill>
                  <a:srgbClr val="0070C0"/>
                </a:solidFill>
                <a:latin typeface="Montserrat Black"/>
                <a:ea typeface="Montserrat"/>
                <a:cs typeface="Montserrat"/>
                <a:sym typeface="Montserrat Black"/>
              </a:rPr>
              <a:t>DỰ ĐOÁN ĐIỂM</a:t>
            </a:r>
            <a:r>
              <a:rPr lang="en-US" sz="3200">
                <a:solidFill>
                  <a:schemeClr val="dk1"/>
                </a:solidFill>
                <a:latin typeface="Montserrat Black"/>
                <a:ea typeface="Montserrat"/>
                <a:cs typeface="Montserrat"/>
                <a:sym typeface="Montserrat Black"/>
              </a:rPr>
              <a:t> </a:t>
            </a:r>
            <a:r>
              <a:rPr lang="en-US" sz="3200">
                <a:solidFill>
                  <a:srgbClr val="0070C0"/>
                </a:solidFill>
                <a:latin typeface="Montserrat Black"/>
                <a:ea typeface="Montserrat"/>
                <a:cs typeface="Montserrat"/>
                <a:sym typeface="Montserrat Black"/>
              </a:rPr>
              <a:t>TRUNG BÌNH </a:t>
            </a:r>
            <a:r>
              <a:rPr lang="en-US" sz="3200">
                <a:solidFill>
                  <a:schemeClr val="dk1"/>
                </a:solidFill>
                <a:latin typeface="Montserrat Black"/>
                <a:ea typeface="Montserrat"/>
                <a:cs typeface="Montserrat"/>
                <a:sym typeface="Montserrat Black"/>
              </a:rPr>
              <a:t>HỌC KỲ SINH VIÊN DỰA TRÊN DỮ LIỆU HỌC TẬP QUÁ KHỨ</a:t>
            </a:r>
            <a:endParaRPr lang="en-US" sz="3200" b="0" i="0" u="none" strike="noStrike" cap="none">
              <a:solidFill>
                <a:srgbClr val="A95592"/>
              </a:solidFill>
              <a:latin typeface="Montserrat"/>
              <a:ea typeface="Montserrat"/>
              <a:cs typeface="Montserrat"/>
              <a:sym typeface="Montserrat"/>
            </a:endParaRPr>
          </a:p>
        </p:txBody>
      </p:sp>
      <p:pic>
        <p:nvPicPr>
          <p:cNvPr id="152" name="Google Shape;152;p24"/>
          <p:cNvPicPr preferRelativeResize="0"/>
          <p:nvPr/>
        </p:nvPicPr>
        <p:blipFill>
          <a:blip r:embed="rId5">
            <a:alphaModFix/>
          </a:blip>
          <a:stretch>
            <a:fillRect/>
          </a:stretch>
        </p:blipFill>
        <p:spPr>
          <a:xfrm>
            <a:off x="6334000" y="648075"/>
            <a:ext cx="527700" cy="461675"/>
          </a:xfrm>
          <a:prstGeom prst="rect">
            <a:avLst/>
          </a:prstGeom>
          <a:noFill/>
          <a:ln>
            <a:noFill/>
          </a:ln>
        </p:spPr>
      </p:pic>
      <p:sp>
        <p:nvSpPr>
          <p:cNvPr id="3" name="TextBox 2">
            <a:extLst>
              <a:ext uri="{FF2B5EF4-FFF2-40B4-BE49-F238E27FC236}">
                <a16:creationId xmlns:a16="http://schemas.microsoft.com/office/drawing/2014/main" id="{4A88C036-7D30-FAA2-06A5-650C80B776FE}"/>
              </a:ext>
            </a:extLst>
          </p:cNvPr>
          <p:cNvSpPr txBox="1"/>
          <p:nvPr/>
        </p:nvSpPr>
        <p:spPr>
          <a:xfrm>
            <a:off x="3848100" y="2461658"/>
            <a:ext cx="6416040" cy="400110"/>
          </a:xfrm>
          <a:prstGeom prst="rect">
            <a:avLst/>
          </a:prstGeom>
          <a:noFill/>
        </p:spPr>
        <p:txBody>
          <a:bodyPr wrap="square">
            <a:spAutoFit/>
          </a:bodyPr>
          <a:lstStyle/>
          <a:p>
            <a:pPr marL="0" marR="0" lvl="0" indent="0" algn="just" rtl="0">
              <a:lnSpc>
                <a:spcPct val="100000"/>
              </a:lnSpc>
              <a:spcBef>
                <a:spcPts val="0"/>
              </a:spcBef>
              <a:spcAft>
                <a:spcPts val="0"/>
              </a:spcAft>
              <a:buClr>
                <a:srgbClr val="AE77D6"/>
              </a:buClr>
              <a:buSzPts val="1400"/>
              <a:buFont typeface="Montserrat"/>
              <a:buNone/>
            </a:pPr>
            <a:r>
              <a:rPr lang="vi-VN" sz="2000" i="0" u="none" strike="noStrike" cap="none">
                <a:solidFill>
                  <a:schemeClr val="tx1"/>
                </a:solidFill>
                <a:latin typeface="Montserrat"/>
                <a:ea typeface="Montserrat"/>
                <a:cs typeface="Montserrat"/>
                <a:sym typeface="Montserrat"/>
              </a:rPr>
              <a:t>GV hướng dẫn: </a:t>
            </a:r>
            <a:r>
              <a:rPr lang="vi-VN" sz="2000" b="1" i="0" u="none" strike="noStrike" cap="none">
                <a:solidFill>
                  <a:schemeClr val="tx1"/>
                </a:solidFill>
                <a:latin typeface="Montserrat"/>
                <a:ea typeface="Montserrat"/>
                <a:cs typeface="Montserrat"/>
                <a:sym typeface="Montserrat"/>
              </a:rPr>
              <a:t>ThS. Nguyễn Thị Anh Thư</a:t>
            </a:r>
            <a:endParaRPr lang="vi-VN" sz="2000" b="1">
              <a:solidFill>
                <a:schemeClr val="tx1"/>
              </a:solidFill>
            </a:endParaRPr>
          </a:p>
        </p:txBody>
      </p:sp>
    </p:spTree>
    <p:extLst>
      <p:ext uri="{BB962C8B-B14F-4D97-AF65-F5344CB8AC3E}">
        <p14:creationId xmlns:p14="http://schemas.microsoft.com/office/powerpoint/2010/main" val="2571868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60369"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Times New Roman" panose="02020603050405020304" pitchFamily="18" charset="0"/>
              <a:ea typeface="站酷小薇LOGO体" panose="02010600010101010101" charset="-122"/>
              <a:cs typeface="Times New Roman" panose="02020603050405020304" pitchFamily="18" charset="0"/>
            </a:endParaRPr>
          </a:p>
        </p:txBody>
      </p:sp>
      <p:sp>
        <p:nvSpPr>
          <p:cNvPr id="4" name="TextBox 3">
            <a:extLst>
              <a:ext uri="{FF2B5EF4-FFF2-40B4-BE49-F238E27FC236}">
                <a16:creationId xmlns:a16="http://schemas.microsoft.com/office/drawing/2014/main" id="{FE9547F5-D7B6-85CE-618A-4447D6E2955C}"/>
              </a:ext>
            </a:extLst>
          </p:cNvPr>
          <p:cNvSpPr txBox="1"/>
          <p:nvPr/>
        </p:nvSpPr>
        <p:spPr>
          <a:xfrm>
            <a:off x="695192" y="76143"/>
            <a:ext cx="1017494" cy="769441"/>
          </a:xfrm>
          <a:prstGeom prst="rect">
            <a:avLst/>
          </a:prstGeom>
          <a:noFill/>
        </p:spPr>
        <p:txBody>
          <a:bodyPr wrap="square">
            <a:spAutoFit/>
          </a:bodyPr>
          <a:lstStyle/>
          <a:p>
            <a:pPr marL="0" marR="0" lvl="0" indent="0" algn="l" rtl="0">
              <a:lnSpc>
                <a:spcPct val="100000"/>
              </a:lnSpc>
              <a:spcBef>
                <a:spcPts val="0"/>
              </a:spcBef>
              <a:spcAft>
                <a:spcPts val="0"/>
              </a:spcAft>
              <a:buClr>
                <a:srgbClr val="27173A"/>
              </a:buClr>
              <a:buSzPts val="6000"/>
              <a:buFont typeface="Montserrat Black"/>
              <a:buNone/>
            </a:pPr>
            <a:r>
              <a:rPr lang="en-US" sz="4400" b="0" i="0" u="none" strike="noStrike" cap="none">
                <a:solidFill>
                  <a:schemeClr val="dk1"/>
                </a:solidFill>
                <a:latin typeface="Montserrat Black"/>
                <a:ea typeface="Montserrat Black"/>
                <a:cs typeface="Montserrat Black"/>
                <a:sym typeface="Montserrat Black"/>
              </a:rPr>
              <a:t>03</a:t>
            </a:r>
            <a:endParaRPr lang="en-US" sz="4400"/>
          </a:p>
        </p:txBody>
      </p:sp>
      <p:cxnSp>
        <p:nvCxnSpPr>
          <p:cNvPr id="10" name="直接连接符 64">
            <a:extLst>
              <a:ext uri="{FF2B5EF4-FFF2-40B4-BE49-F238E27FC236}">
                <a16:creationId xmlns:a16="http://schemas.microsoft.com/office/drawing/2014/main" id="{1DD78E36-52CF-3085-EAF2-EC128B650ED8}"/>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Google Shape;192;p28">
            <a:extLst>
              <a:ext uri="{FF2B5EF4-FFF2-40B4-BE49-F238E27FC236}">
                <a16:creationId xmlns:a16="http://schemas.microsoft.com/office/drawing/2014/main" id="{D93BCD41-2B26-27A8-17F5-609AF4D99874}"/>
              </a:ext>
            </a:extLst>
          </p:cNvPr>
          <p:cNvSpPr txBox="1"/>
          <p:nvPr/>
        </p:nvSpPr>
        <p:spPr>
          <a:xfrm>
            <a:off x="1783566" y="29439"/>
            <a:ext cx="8781900" cy="861744"/>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en-US" sz="4400">
                <a:solidFill>
                  <a:srgbClr val="80799A"/>
                </a:solidFill>
                <a:latin typeface="Montserrat Black"/>
                <a:ea typeface="Montserrat Black"/>
                <a:cs typeface="Montserrat Black"/>
                <a:sym typeface="Montserrat Black"/>
              </a:rPr>
              <a:t>Mục tiêu đề tài</a:t>
            </a:r>
          </a:p>
        </p:txBody>
      </p:sp>
      <p:sp>
        <p:nvSpPr>
          <p:cNvPr id="305" name="Oval 304">
            <a:extLst>
              <a:ext uri="{FF2B5EF4-FFF2-40B4-BE49-F238E27FC236}">
                <a16:creationId xmlns:a16="http://schemas.microsoft.com/office/drawing/2014/main" id="{EF9B0896-EE45-9E92-A1A4-8C4F8ECD5F3A}"/>
              </a:ext>
            </a:extLst>
          </p:cNvPr>
          <p:cNvSpPr/>
          <p:nvPr/>
        </p:nvSpPr>
        <p:spPr>
          <a:xfrm>
            <a:off x="9680783" y="3733844"/>
            <a:ext cx="210102" cy="210102"/>
          </a:xfrm>
          <a:prstGeom prst="ellipse">
            <a:avLst/>
          </a:prstGeom>
          <a:solidFill>
            <a:srgbClr val="DE6E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06" name="Oval 97">
            <a:extLst>
              <a:ext uri="{FF2B5EF4-FFF2-40B4-BE49-F238E27FC236}">
                <a16:creationId xmlns:a16="http://schemas.microsoft.com/office/drawing/2014/main" id="{058AD73A-D34A-C7D0-9919-2DF084FD9717}"/>
              </a:ext>
            </a:extLst>
          </p:cNvPr>
          <p:cNvSpPr>
            <a:spLocks noChangeArrowheads="1"/>
          </p:cNvSpPr>
          <p:nvPr/>
        </p:nvSpPr>
        <p:spPr bwMode="auto">
          <a:xfrm>
            <a:off x="10092550" y="5123208"/>
            <a:ext cx="657604" cy="649010"/>
          </a:xfrm>
          <a:prstGeom prst="ellipse">
            <a:avLst/>
          </a:prstGeom>
          <a:solidFill>
            <a:srgbClr val="DE6E00"/>
          </a:solidFill>
          <a:ln>
            <a:noFill/>
          </a:ln>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07" name="Oval 97">
            <a:extLst>
              <a:ext uri="{FF2B5EF4-FFF2-40B4-BE49-F238E27FC236}">
                <a16:creationId xmlns:a16="http://schemas.microsoft.com/office/drawing/2014/main" id="{5A36F799-12B0-794A-920D-BDDAE5CC16EF}"/>
              </a:ext>
            </a:extLst>
          </p:cNvPr>
          <p:cNvSpPr>
            <a:spLocks noChangeArrowheads="1"/>
          </p:cNvSpPr>
          <p:nvPr/>
        </p:nvSpPr>
        <p:spPr bwMode="auto">
          <a:xfrm>
            <a:off x="9993214" y="4307352"/>
            <a:ext cx="718768" cy="709374"/>
          </a:xfrm>
          <a:prstGeom prst="ellipse">
            <a:avLst/>
          </a:prstGeom>
          <a:solidFill>
            <a:srgbClr val="01D48F"/>
          </a:solidFill>
          <a:ln>
            <a:noFill/>
          </a:ln>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08" name="Oval 97">
            <a:extLst>
              <a:ext uri="{FF2B5EF4-FFF2-40B4-BE49-F238E27FC236}">
                <a16:creationId xmlns:a16="http://schemas.microsoft.com/office/drawing/2014/main" id="{A2A6D2A8-3B81-583A-CD8B-767BA66AF2CD}"/>
              </a:ext>
            </a:extLst>
          </p:cNvPr>
          <p:cNvSpPr>
            <a:spLocks noChangeArrowheads="1"/>
          </p:cNvSpPr>
          <p:nvPr/>
        </p:nvSpPr>
        <p:spPr bwMode="auto">
          <a:xfrm>
            <a:off x="10668091" y="4819679"/>
            <a:ext cx="501251" cy="494700"/>
          </a:xfrm>
          <a:prstGeom prst="ellipse">
            <a:avLst/>
          </a:prstGeom>
          <a:solidFill>
            <a:srgbClr val="00C3D9"/>
          </a:solidFill>
          <a:ln>
            <a:noFill/>
          </a:ln>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09" name="Oval 97">
            <a:extLst>
              <a:ext uri="{FF2B5EF4-FFF2-40B4-BE49-F238E27FC236}">
                <a16:creationId xmlns:a16="http://schemas.microsoft.com/office/drawing/2014/main" id="{2DBCC871-3CCD-3A15-0DE4-721FC64CD744}"/>
              </a:ext>
            </a:extLst>
          </p:cNvPr>
          <p:cNvSpPr>
            <a:spLocks noChangeArrowheads="1"/>
          </p:cNvSpPr>
          <p:nvPr/>
        </p:nvSpPr>
        <p:spPr bwMode="auto">
          <a:xfrm>
            <a:off x="10741673" y="4109259"/>
            <a:ext cx="574770" cy="567259"/>
          </a:xfrm>
          <a:prstGeom prst="ellipse">
            <a:avLst/>
          </a:prstGeom>
          <a:solidFill>
            <a:srgbClr val="DE6E00"/>
          </a:solidFill>
          <a:ln>
            <a:noFill/>
          </a:ln>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10" name="Oval 97">
            <a:extLst>
              <a:ext uri="{FF2B5EF4-FFF2-40B4-BE49-F238E27FC236}">
                <a16:creationId xmlns:a16="http://schemas.microsoft.com/office/drawing/2014/main" id="{AAEA91FD-7B7B-D683-6D6A-93A1C1D6FBDA}"/>
              </a:ext>
            </a:extLst>
          </p:cNvPr>
          <p:cNvSpPr>
            <a:spLocks noChangeArrowheads="1"/>
          </p:cNvSpPr>
          <p:nvPr/>
        </p:nvSpPr>
        <p:spPr bwMode="auto">
          <a:xfrm>
            <a:off x="8814154" y="3457823"/>
            <a:ext cx="501251" cy="494700"/>
          </a:xfrm>
          <a:prstGeom prst="ellipse">
            <a:avLst/>
          </a:prstGeom>
          <a:solidFill>
            <a:srgbClr val="01D48F"/>
          </a:solidFill>
          <a:ln>
            <a:noFill/>
          </a:ln>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11" name="Oval 97">
            <a:extLst>
              <a:ext uri="{FF2B5EF4-FFF2-40B4-BE49-F238E27FC236}">
                <a16:creationId xmlns:a16="http://schemas.microsoft.com/office/drawing/2014/main" id="{3DF2D97A-3861-4B62-74B2-C74962F3A3DB}"/>
              </a:ext>
            </a:extLst>
          </p:cNvPr>
          <p:cNvSpPr>
            <a:spLocks noChangeArrowheads="1"/>
          </p:cNvSpPr>
          <p:nvPr/>
        </p:nvSpPr>
        <p:spPr bwMode="auto">
          <a:xfrm>
            <a:off x="9179215" y="3956300"/>
            <a:ext cx="644385" cy="635963"/>
          </a:xfrm>
          <a:prstGeom prst="ellipse">
            <a:avLst/>
          </a:prstGeom>
          <a:solidFill>
            <a:srgbClr val="DE6E00"/>
          </a:solidFill>
          <a:ln>
            <a:noFill/>
          </a:ln>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12" name="Oval 97">
            <a:extLst>
              <a:ext uri="{FF2B5EF4-FFF2-40B4-BE49-F238E27FC236}">
                <a16:creationId xmlns:a16="http://schemas.microsoft.com/office/drawing/2014/main" id="{4B44545C-1292-1A5D-9948-185702DDDD01}"/>
              </a:ext>
            </a:extLst>
          </p:cNvPr>
          <p:cNvSpPr>
            <a:spLocks noChangeArrowheads="1"/>
          </p:cNvSpPr>
          <p:nvPr/>
        </p:nvSpPr>
        <p:spPr bwMode="auto">
          <a:xfrm>
            <a:off x="10218218" y="3260444"/>
            <a:ext cx="644385" cy="635963"/>
          </a:xfrm>
          <a:prstGeom prst="ellipse">
            <a:avLst/>
          </a:prstGeom>
          <a:solidFill>
            <a:srgbClr val="F4C60E"/>
          </a:solidFill>
          <a:ln>
            <a:noFill/>
          </a:ln>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13" name="Oval 312">
            <a:extLst>
              <a:ext uri="{FF2B5EF4-FFF2-40B4-BE49-F238E27FC236}">
                <a16:creationId xmlns:a16="http://schemas.microsoft.com/office/drawing/2014/main" id="{AA94378A-219E-1F49-2C68-6615AE62F88A}"/>
              </a:ext>
            </a:extLst>
          </p:cNvPr>
          <p:cNvSpPr/>
          <p:nvPr/>
        </p:nvSpPr>
        <p:spPr>
          <a:xfrm>
            <a:off x="11057475" y="3650041"/>
            <a:ext cx="359183" cy="359183"/>
          </a:xfrm>
          <a:prstGeom prst="ellipse">
            <a:avLst/>
          </a:prstGeom>
          <a:solidFill>
            <a:srgbClr val="F3C30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4" name="Oval 313">
            <a:extLst>
              <a:ext uri="{FF2B5EF4-FFF2-40B4-BE49-F238E27FC236}">
                <a16:creationId xmlns:a16="http://schemas.microsoft.com/office/drawing/2014/main" id="{6F666C1E-B815-1AAF-DFC3-BAD96172E925}"/>
              </a:ext>
            </a:extLst>
          </p:cNvPr>
          <p:cNvSpPr/>
          <p:nvPr/>
        </p:nvSpPr>
        <p:spPr>
          <a:xfrm>
            <a:off x="9937249" y="2363157"/>
            <a:ext cx="260213" cy="260213"/>
          </a:xfrm>
          <a:prstGeom prst="ellipse">
            <a:avLst/>
          </a:prstGeom>
          <a:solidFill>
            <a:srgbClr val="DE6E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5" name="Oval 314">
            <a:extLst>
              <a:ext uri="{FF2B5EF4-FFF2-40B4-BE49-F238E27FC236}">
                <a16:creationId xmlns:a16="http://schemas.microsoft.com/office/drawing/2014/main" id="{3F4D0CD6-9FE9-6458-33CB-709111C12DBA}"/>
              </a:ext>
            </a:extLst>
          </p:cNvPr>
          <p:cNvSpPr/>
          <p:nvPr/>
        </p:nvSpPr>
        <p:spPr>
          <a:xfrm>
            <a:off x="8686686" y="2871813"/>
            <a:ext cx="359183" cy="359183"/>
          </a:xfrm>
          <a:prstGeom prst="ellipse">
            <a:avLst/>
          </a:prstGeom>
          <a:solidFill>
            <a:srgbClr val="00C3D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6" name="Oval 315">
            <a:extLst>
              <a:ext uri="{FF2B5EF4-FFF2-40B4-BE49-F238E27FC236}">
                <a16:creationId xmlns:a16="http://schemas.microsoft.com/office/drawing/2014/main" id="{E3CDCDED-EF2E-55DA-6F3A-11232DA5B7B4}"/>
              </a:ext>
            </a:extLst>
          </p:cNvPr>
          <p:cNvSpPr/>
          <p:nvPr/>
        </p:nvSpPr>
        <p:spPr>
          <a:xfrm>
            <a:off x="8879221" y="2508224"/>
            <a:ext cx="318569" cy="318569"/>
          </a:xfrm>
          <a:prstGeom prst="ellipse">
            <a:avLst/>
          </a:prstGeom>
          <a:solidFill>
            <a:srgbClr val="01D48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7" name="Oval 316">
            <a:extLst>
              <a:ext uri="{FF2B5EF4-FFF2-40B4-BE49-F238E27FC236}">
                <a16:creationId xmlns:a16="http://schemas.microsoft.com/office/drawing/2014/main" id="{89623CCE-1645-6814-7F9A-6AF9301A47CC}"/>
              </a:ext>
            </a:extLst>
          </p:cNvPr>
          <p:cNvSpPr/>
          <p:nvPr/>
        </p:nvSpPr>
        <p:spPr>
          <a:xfrm>
            <a:off x="11421356" y="3994190"/>
            <a:ext cx="318569" cy="318569"/>
          </a:xfrm>
          <a:prstGeom prst="ellipse">
            <a:avLst/>
          </a:prstGeom>
          <a:solidFill>
            <a:srgbClr val="00C3D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8" name="Oval 317">
            <a:extLst>
              <a:ext uri="{FF2B5EF4-FFF2-40B4-BE49-F238E27FC236}">
                <a16:creationId xmlns:a16="http://schemas.microsoft.com/office/drawing/2014/main" id="{47A46B4E-351B-9875-BA11-E5599126E7DA}"/>
              </a:ext>
            </a:extLst>
          </p:cNvPr>
          <p:cNvSpPr/>
          <p:nvPr/>
        </p:nvSpPr>
        <p:spPr>
          <a:xfrm>
            <a:off x="10735471" y="2979015"/>
            <a:ext cx="318569" cy="318569"/>
          </a:xfrm>
          <a:prstGeom prst="ellipse">
            <a:avLst/>
          </a:prstGeom>
          <a:solidFill>
            <a:srgbClr val="00C3D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19" name="Freeform 24">
            <a:extLst>
              <a:ext uri="{FF2B5EF4-FFF2-40B4-BE49-F238E27FC236}">
                <a16:creationId xmlns:a16="http://schemas.microsoft.com/office/drawing/2014/main" id="{84E9612D-9005-50E4-52B6-E4E45C910A9A}"/>
              </a:ext>
            </a:extLst>
          </p:cNvPr>
          <p:cNvSpPr>
            <a:spLocks noEditPoints="1"/>
          </p:cNvSpPr>
          <p:nvPr/>
        </p:nvSpPr>
        <p:spPr bwMode="auto">
          <a:xfrm>
            <a:off x="7970696" y="2380383"/>
            <a:ext cx="4127830" cy="4508356"/>
          </a:xfrm>
          <a:custGeom>
            <a:avLst/>
            <a:gdLst>
              <a:gd name="T0" fmla="*/ 495 w 506"/>
              <a:gd name="T1" fmla="*/ 303 h 553"/>
              <a:gd name="T2" fmla="*/ 496 w 506"/>
              <a:gd name="T3" fmla="*/ 303 h 553"/>
              <a:gd name="T4" fmla="*/ 464 w 506"/>
              <a:gd name="T5" fmla="*/ 303 h 553"/>
              <a:gd name="T6" fmla="*/ 392 w 506"/>
              <a:gd name="T7" fmla="*/ 355 h 553"/>
              <a:gd name="T8" fmla="*/ 267 w 506"/>
              <a:gd name="T9" fmla="*/ 433 h 553"/>
              <a:gd name="T10" fmla="*/ 242 w 506"/>
              <a:gd name="T11" fmla="*/ 251 h 553"/>
              <a:gd name="T12" fmla="*/ 244 w 506"/>
              <a:gd name="T13" fmla="*/ 235 h 553"/>
              <a:gd name="T14" fmla="*/ 341 w 506"/>
              <a:gd name="T15" fmla="*/ 197 h 553"/>
              <a:gd name="T16" fmla="*/ 344 w 506"/>
              <a:gd name="T17" fmla="*/ 194 h 553"/>
              <a:gd name="T18" fmla="*/ 344 w 506"/>
              <a:gd name="T19" fmla="*/ 194 h 553"/>
              <a:gd name="T20" fmla="*/ 373 w 506"/>
              <a:gd name="T21" fmla="*/ 150 h 553"/>
              <a:gd name="T22" fmla="*/ 440 w 506"/>
              <a:gd name="T23" fmla="*/ 97 h 553"/>
              <a:gd name="T24" fmla="*/ 473 w 506"/>
              <a:gd name="T25" fmla="*/ 97 h 553"/>
              <a:gd name="T26" fmla="*/ 440 w 506"/>
              <a:gd name="T27" fmla="*/ 97 h 553"/>
              <a:gd name="T28" fmla="*/ 440 w 506"/>
              <a:gd name="T29" fmla="*/ 97 h 553"/>
              <a:gd name="T30" fmla="*/ 368 w 506"/>
              <a:gd name="T31" fmla="*/ 150 h 553"/>
              <a:gd name="T32" fmla="*/ 245 w 506"/>
              <a:gd name="T33" fmla="*/ 227 h 553"/>
              <a:gd name="T34" fmla="*/ 353 w 506"/>
              <a:gd name="T35" fmla="*/ 0 h 553"/>
              <a:gd name="T36" fmla="*/ 268 w 506"/>
              <a:gd name="T37" fmla="*/ 133 h 553"/>
              <a:gd name="T38" fmla="*/ 266 w 506"/>
              <a:gd name="T39" fmla="*/ 136 h 553"/>
              <a:gd name="T40" fmla="*/ 232 w 506"/>
              <a:gd name="T41" fmla="*/ 278 h 553"/>
              <a:gd name="T42" fmla="*/ 233 w 506"/>
              <a:gd name="T43" fmla="*/ 302 h 553"/>
              <a:gd name="T44" fmla="*/ 121 w 506"/>
              <a:gd name="T45" fmla="*/ 232 h 553"/>
              <a:gd name="T46" fmla="*/ 46 w 506"/>
              <a:gd name="T47" fmla="*/ 132 h 553"/>
              <a:gd name="T48" fmla="*/ 18 w 506"/>
              <a:gd name="T49" fmla="*/ 131 h 553"/>
              <a:gd name="T50" fmla="*/ 46 w 506"/>
              <a:gd name="T51" fmla="*/ 132 h 553"/>
              <a:gd name="T52" fmla="*/ 89 w 506"/>
              <a:gd name="T53" fmla="*/ 179 h 553"/>
              <a:gd name="T54" fmla="*/ 120 w 506"/>
              <a:gd name="T55" fmla="*/ 241 h 553"/>
              <a:gd name="T56" fmla="*/ 0 w 506"/>
              <a:gd name="T57" fmla="*/ 222 h 553"/>
              <a:gd name="T58" fmla="*/ 125 w 506"/>
              <a:gd name="T59" fmla="*/ 247 h 553"/>
              <a:gd name="T60" fmla="*/ 234 w 506"/>
              <a:gd name="T61" fmla="*/ 317 h 553"/>
              <a:gd name="T62" fmla="*/ 240 w 506"/>
              <a:gd name="T63" fmla="*/ 419 h 553"/>
              <a:gd name="T64" fmla="*/ 239 w 506"/>
              <a:gd name="T65" fmla="*/ 438 h 553"/>
              <a:gd name="T66" fmla="*/ 144 w 506"/>
              <a:gd name="T67" fmla="*/ 395 h 553"/>
              <a:gd name="T68" fmla="*/ 79 w 506"/>
              <a:gd name="T69" fmla="*/ 335 h 553"/>
              <a:gd name="T70" fmla="*/ 75 w 506"/>
              <a:gd name="T71" fmla="*/ 335 h 553"/>
              <a:gd name="T72" fmla="*/ 57 w 506"/>
              <a:gd name="T73" fmla="*/ 335 h 553"/>
              <a:gd name="T74" fmla="*/ 81 w 506"/>
              <a:gd name="T75" fmla="*/ 336 h 553"/>
              <a:gd name="T76" fmla="*/ 116 w 506"/>
              <a:gd name="T77" fmla="*/ 364 h 553"/>
              <a:gd name="T78" fmla="*/ 239 w 506"/>
              <a:gd name="T79" fmla="*/ 446 h 553"/>
              <a:gd name="T80" fmla="*/ 209 w 506"/>
              <a:gd name="T81" fmla="*/ 553 h 553"/>
              <a:gd name="T82" fmla="*/ 296 w 506"/>
              <a:gd name="T83" fmla="*/ 551 h 553"/>
              <a:gd name="T84" fmla="*/ 268 w 506"/>
              <a:gd name="T85" fmla="*/ 441 h 553"/>
              <a:gd name="T86" fmla="*/ 365 w 506"/>
              <a:gd name="T87" fmla="*/ 403 h 553"/>
              <a:gd name="T88" fmla="*/ 365 w 506"/>
              <a:gd name="T89" fmla="*/ 403 h 553"/>
              <a:gd name="T90" fmla="*/ 368 w 506"/>
              <a:gd name="T91" fmla="*/ 400 h 553"/>
              <a:gd name="T92" fmla="*/ 368 w 506"/>
              <a:gd name="T93" fmla="*/ 400 h 553"/>
              <a:gd name="T94" fmla="*/ 398 w 506"/>
              <a:gd name="T95" fmla="*/ 356 h 553"/>
              <a:gd name="T96" fmla="*/ 463 w 506"/>
              <a:gd name="T97" fmla="*/ 303 h 553"/>
              <a:gd name="T98" fmla="*/ 496 w 506"/>
              <a:gd name="T99" fmla="*/ 303 h 553"/>
              <a:gd name="T100" fmla="*/ 506 w 506"/>
              <a:gd name="T101" fmla="*/ 306 h 553"/>
              <a:gd name="T102" fmla="*/ 495 w 506"/>
              <a:gd name="T103" fmla="*/ 303 h 553"/>
              <a:gd name="T104" fmla="*/ 245 w 506"/>
              <a:gd name="T105" fmla="*/ 227 h 553"/>
              <a:gd name="T106" fmla="*/ 244 w 506"/>
              <a:gd name="T107" fmla="*/ 234 h 553"/>
              <a:gd name="T108" fmla="*/ 245 w 506"/>
              <a:gd name="T109" fmla="*/ 227 h 55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Lst>
            <a:rect l="0" t="0" r="r" b="b"/>
            <a:pathLst>
              <a:path w="506" h="553">
                <a:moveTo>
                  <a:pt x="495" y="303"/>
                </a:moveTo>
                <a:cubicBezTo>
                  <a:pt x="496" y="303"/>
                  <a:pt x="496" y="303"/>
                  <a:pt x="496" y="303"/>
                </a:cubicBezTo>
                <a:cubicBezTo>
                  <a:pt x="484" y="302"/>
                  <a:pt x="473" y="301"/>
                  <a:pt x="464" y="303"/>
                </a:cubicBezTo>
                <a:cubicBezTo>
                  <a:pt x="438" y="306"/>
                  <a:pt x="409" y="318"/>
                  <a:pt x="392" y="355"/>
                </a:cubicBezTo>
                <a:cubicBezTo>
                  <a:pt x="392" y="355"/>
                  <a:pt x="367" y="420"/>
                  <a:pt x="267" y="433"/>
                </a:cubicBezTo>
                <a:cubicBezTo>
                  <a:pt x="254" y="373"/>
                  <a:pt x="244" y="312"/>
                  <a:pt x="242" y="251"/>
                </a:cubicBezTo>
                <a:cubicBezTo>
                  <a:pt x="242" y="245"/>
                  <a:pt x="243" y="240"/>
                  <a:pt x="244" y="235"/>
                </a:cubicBezTo>
                <a:cubicBezTo>
                  <a:pt x="244" y="235"/>
                  <a:pt x="298" y="238"/>
                  <a:pt x="341" y="197"/>
                </a:cubicBezTo>
                <a:cubicBezTo>
                  <a:pt x="341" y="197"/>
                  <a:pt x="426" y="184"/>
                  <a:pt x="344" y="194"/>
                </a:cubicBezTo>
                <a:cubicBezTo>
                  <a:pt x="344" y="194"/>
                  <a:pt x="344" y="194"/>
                  <a:pt x="344" y="194"/>
                </a:cubicBezTo>
                <a:cubicBezTo>
                  <a:pt x="355" y="183"/>
                  <a:pt x="365" y="168"/>
                  <a:pt x="373" y="150"/>
                </a:cubicBezTo>
                <a:cubicBezTo>
                  <a:pt x="373" y="150"/>
                  <a:pt x="389" y="105"/>
                  <a:pt x="440" y="97"/>
                </a:cubicBezTo>
                <a:cubicBezTo>
                  <a:pt x="453" y="95"/>
                  <a:pt x="465" y="96"/>
                  <a:pt x="473" y="97"/>
                </a:cubicBezTo>
                <a:cubicBezTo>
                  <a:pt x="461" y="95"/>
                  <a:pt x="450" y="95"/>
                  <a:pt x="440" y="97"/>
                </a:cubicBezTo>
                <a:cubicBezTo>
                  <a:pt x="440" y="97"/>
                  <a:pt x="440" y="97"/>
                  <a:pt x="440" y="97"/>
                </a:cubicBezTo>
                <a:cubicBezTo>
                  <a:pt x="415" y="100"/>
                  <a:pt x="385" y="112"/>
                  <a:pt x="368" y="150"/>
                </a:cubicBezTo>
                <a:cubicBezTo>
                  <a:pt x="368" y="150"/>
                  <a:pt x="346" y="214"/>
                  <a:pt x="245" y="227"/>
                </a:cubicBezTo>
                <a:cubicBezTo>
                  <a:pt x="259" y="146"/>
                  <a:pt x="304" y="62"/>
                  <a:pt x="353" y="0"/>
                </a:cubicBezTo>
                <a:cubicBezTo>
                  <a:pt x="322" y="39"/>
                  <a:pt x="291" y="85"/>
                  <a:pt x="268" y="133"/>
                </a:cubicBezTo>
                <a:cubicBezTo>
                  <a:pt x="243" y="91"/>
                  <a:pt x="266" y="136"/>
                  <a:pt x="266" y="136"/>
                </a:cubicBezTo>
                <a:cubicBezTo>
                  <a:pt x="245" y="182"/>
                  <a:pt x="231" y="230"/>
                  <a:pt x="232" y="278"/>
                </a:cubicBezTo>
                <a:cubicBezTo>
                  <a:pt x="232" y="286"/>
                  <a:pt x="232" y="294"/>
                  <a:pt x="233" y="302"/>
                </a:cubicBezTo>
                <a:cubicBezTo>
                  <a:pt x="233" y="302"/>
                  <a:pt x="183" y="298"/>
                  <a:pt x="121" y="232"/>
                </a:cubicBezTo>
                <a:cubicBezTo>
                  <a:pt x="92" y="195"/>
                  <a:pt x="90" y="143"/>
                  <a:pt x="46" y="132"/>
                </a:cubicBezTo>
                <a:cubicBezTo>
                  <a:pt x="38" y="130"/>
                  <a:pt x="28" y="129"/>
                  <a:pt x="18" y="131"/>
                </a:cubicBezTo>
                <a:cubicBezTo>
                  <a:pt x="29" y="130"/>
                  <a:pt x="38" y="130"/>
                  <a:pt x="46" y="132"/>
                </a:cubicBezTo>
                <a:cubicBezTo>
                  <a:pt x="65" y="138"/>
                  <a:pt x="80" y="155"/>
                  <a:pt x="89" y="179"/>
                </a:cubicBezTo>
                <a:cubicBezTo>
                  <a:pt x="89" y="179"/>
                  <a:pt x="93" y="208"/>
                  <a:pt x="120" y="241"/>
                </a:cubicBezTo>
                <a:cubicBezTo>
                  <a:pt x="112" y="244"/>
                  <a:pt x="53" y="263"/>
                  <a:pt x="0" y="222"/>
                </a:cubicBezTo>
                <a:cubicBezTo>
                  <a:pt x="0" y="222"/>
                  <a:pt x="52" y="267"/>
                  <a:pt x="125" y="247"/>
                </a:cubicBezTo>
                <a:cubicBezTo>
                  <a:pt x="146" y="272"/>
                  <a:pt x="180" y="299"/>
                  <a:pt x="234" y="317"/>
                </a:cubicBezTo>
                <a:cubicBezTo>
                  <a:pt x="237" y="351"/>
                  <a:pt x="242" y="385"/>
                  <a:pt x="240" y="419"/>
                </a:cubicBezTo>
                <a:cubicBezTo>
                  <a:pt x="240" y="426"/>
                  <a:pt x="240" y="432"/>
                  <a:pt x="239" y="438"/>
                </a:cubicBezTo>
                <a:cubicBezTo>
                  <a:pt x="233" y="437"/>
                  <a:pt x="193" y="432"/>
                  <a:pt x="144" y="395"/>
                </a:cubicBezTo>
                <a:cubicBezTo>
                  <a:pt x="119" y="373"/>
                  <a:pt x="117" y="341"/>
                  <a:pt x="79" y="335"/>
                </a:cubicBezTo>
                <a:cubicBezTo>
                  <a:pt x="79" y="335"/>
                  <a:pt x="77" y="335"/>
                  <a:pt x="75" y="335"/>
                </a:cubicBezTo>
                <a:cubicBezTo>
                  <a:pt x="70" y="335"/>
                  <a:pt x="63" y="334"/>
                  <a:pt x="57" y="335"/>
                </a:cubicBezTo>
                <a:cubicBezTo>
                  <a:pt x="66" y="334"/>
                  <a:pt x="74" y="335"/>
                  <a:pt x="81" y="336"/>
                </a:cubicBezTo>
                <a:cubicBezTo>
                  <a:pt x="97" y="340"/>
                  <a:pt x="109" y="350"/>
                  <a:pt x="116" y="364"/>
                </a:cubicBezTo>
                <a:cubicBezTo>
                  <a:pt x="116" y="364"/>
                  <a:pt x="128" y="419"/>
                  <a:pt x="239" y="446"/>
                </a:cubicBezTo>
                <a:cubicBezTo>
                  <a:pt x="236" y="489"/>
                  <a:pt x="230" y="502"/>
                  <a:pt x="209" y="553"/>
                </a:cubicBezTo>
                <a:cubicBezTo>
                  <a:pt x="209" y="553"/>
                  <a:pt x="220" y="551"/>
                  <a:pt x="296" y="551"/>
                </a:cubicBezTo>
                <a:cubicBezTo>
                  <a:pt x="286" y="515"/>
                  <a:pt x="277" y="478"/>
                  <a:pt x="268" y="441"/>
                </a:cubicBezTo>
                <a:cubicBezTo>
                  <a:pt x="273" y="441"/>
                  <a:pt x="324" y="442"/>
                  <a:pt x="365" y="403"/>
                </a:cubicBezTo>
                <a:cubicBezTo>
                  <a:pt x="365" y="403"/>
                  <a:pt x="365" y="403"/>
                  <a:pt x="365" y="403"/>
                </a:cubicBezTo>
                <a:cubicBezTo>
                  <a:pt x="365" y="403"/>
                  <a:pt x="451" y="390"/>
                  <a:pt x="368" y="400"/>
                </a:cubicBezTo>
                <a:cubicBezTo>
                  <a:pt x="368" y="400"/>
                  <a:pt x="368" y="400"/>
                  <a:pt x="368" y="400"/>
                </a:cubicBezTo>
                <a:cubicBezTo>
                  <a:pt x="379" y="389"/>
                  <a:pt x="389" y="374"/>
                  <a:pt x="398" y="356"/>
                </a:cubicBezTo>
                <a:cubicBezTo>
                  <a:pt x="398" y="356"/>
                  <a:pt x="413" y="311"/>
                  <a:pt x="463" y="303"/>
                </a:cubicBezTo>
                <a:cubicBezTo>
                  <a:pt x="476" y="301"/>
                  <a:pt x="488" y="302"/>
                  <a:pt x="496" y="303"/>
                </a:cubicBezTo>
                <a:cubicBezTo>
                  <a:pt x="499" y="304"/>
                  <a:pt x="502" y="305"/>
                  <a:pt x="506" y="306"/>
                </a:cubicBezTo>
                <a:cubicBezTo>
                  <a:pt x="506" y="306"/>
                  <a:pt x="502" y="304"/>
                  <a:pt x="495" y="303"/>
                </a:cubicBezTo>
                <a:moveTo>
                  <a:pt x="245" y="227"/>
                </a:moveTo>
                <a:cubicBezTo>
                  <a:pt x="244" y="234"/>
                  <a:pt x="244" y="234"/>
                  <a:pt x="244" y="234"/>
                </a:cubicBezTo>
                <a:cubicBezTo>
                  <a:pt x="244" y="232"/>
                  <a:pt x="245" y="229"/>
                  <a:pt x="245" y="227"/>
                </a:cubicBezTo>
              </a:path>
            </a:pathLst>
          </a:custGeom>
          <a:solidFill>
            <a:srgbClr val="13918D"/>
          </a:solidFill>
          <a:ln>
            <a:noFill/>
          </a:ln>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20" name="Freeform 29">
            <a:extLst>
              <a:ext uri="{FF2B5EF4-FFF2-40B4-BE49-F238E27FC236}">
                <a16:creationId xmlns:a16="http://schemas.microsoft.com/office/drawing/2014/main" id="{464B6193-E0D3-6013-73A6-4B40CB89B1AF}"/>
              </a:ext>
            </a:extLst>
          </p:cNvPr>
          <p:cNvSpPr>
            <a:spLocks noEditPoints="1"/>
          </p:cNvSpPr>
          <p:nvPr/>
        </p:nvSpPr>
        <p:spPr bwMode="auto">
          <a:xfrm>
            <a:off x="8297979" y="3113245"/>
            <a:ext cx="170687" cy="17226"/>
          </a:xfrm>
          <a:custGeom>
            <a:avLst/>
            <a:gdLst>
              <a:gd name="T0" fmla="*/ 21 w 21"/>
              <a:gd name="T1" fmla="*/ 2 h 2"/>
              <a:gd name="T2" fmla="*/ 21 w 21"/>
              <a:gd name="T3" fmla="*/ 2 h 2"/>
              <a:gd name="T4" fmla="*/ 20 w 21"/>
              <a:gd name="T5" fmla="*/ 2 h 2"/>
              <a:gd name="T6" fmla="*/ 20 w 21"/>
              <a:gd name="T7" fmla="*/ 2 h 2"/>
              <a:gd name="T8" fmla="*/ 19 w 21"/>
              <a:gd name="T9" fmla="*/ 2 h 2"/>
              <a:gd name="T10" fmla="*/ 19 w 21"/>
              <a:gd name="T11" fmla="*/ 2 h 2"/>
              <a:gd name="T12" fmla="*/ 19 w 21"/>
              <a:gd name="T13" fmla="*/ 2 h 2"/>
              <a:gd name="T14" fmla="*/ 18 w 21"/>
              <a:gd name="T15" fmla="*/ 2 h 2"/>
              <a:gd name="T16" fmla="*/ 18 w 21"/>
              <a:gd name="T17" fmla="*/ 1 h 2"/>
              <a:gd name="T18" fmla="*/ 18 w 21"/>
              <a:gd name="T19" fmla="*/ 1 h 2"/>
              <a:gd name="T20" fmla="*/ 18 w 21"/>
              <a:gd name="T21" fmla="*/ 1 h 2"/>
              <a:gd name="T22" fmla="*/ 17 w 21"/>
              <a:gd name="T23" fmla="*/ 1 h 2"/>
              <a:gd name="T24" fmla="*/ 17 w 21"/>
              <a:gd name="T25" fmla="*/ 1 h 2"/>
              <a:gd name="T26" fmla="*/ 16 w 21"/>
              <a:gd name="T27" fmla="*/ 1 h 2"/>
              <a:gd name="T28" fmla="*/ 16 w 21"/>
              <a:gd name="T29" fmla="*/ 1 h 2"/>
              <a:gd name="T30" fmla="*/ 16 w 21"/>
              <a:gd name="T31" fmla="*/ 1 h 2"/>
              <a:gd name="T32" fmla="*/ 16 w 21"/>
              <a:gd name="T33" fmla="*/ 1 h 2"/>
              <a:gd name="T34" fmla="*/ 15 w 21"/>
              <a:gd name="T35" fmla="*/ 1 h 2"/>
              <a:gd name="T36" fmla="*/ 15 w 21"/>
              <a:gd name="T37" fmla="*/ 1 h 2"/>
              <a:gd name="T38" fmla="*/ 14 w 21"/>
              <a:gd name="T39" fmla="*/ 1 h 2"/>
              <a:gd name="T40" fmla="*/ 14 w 21"/>
              <a:gd name="T41" fmla="*/ 1 h 2"/>
              <a:gd name="T42" fmla="*/ 14 w 21"/>
              <a:gd name="T43" fmla="*/ 1 h 2"/>
              <a:gd name="T44" fmla="*/ 13 w 21"/>
              <a:gd name="T45" fmla="*/ 1 h 2"/>
              <a:gd name="T46" fmla="*/ 0 w 21"/>
              <a:gd name="T47" fmla="*/ 0 h 2"/>
              <a:gd name="T48" fmla="*/ 0 w 21"/>
              <a:gd name="T49" fmla="*/ 0 h 2"/>
              <a:gd name="T50" fmla="*/ 0 w 21"/>
              <a:gd name="T51" fmla="*/ 0 h 2"/>
              <a:gd name="T52" fmla="*/ 0 w 21"/>
              <a:gd name="T53" fmla="*/ 0 h 2"/>
              <a:gd name="T54" fmla="*/ 1 w 21"/>
              <a:gd name="T55" fmla="*/ 0 h 2"/>
              <a:gd name="T56" fmla="*/ 1 w 21"/>
              <a:gd name="T57" fmla="*/ 0 h 2"/>
              <a:gd name="T58" fmla="*/ 12 w 21"/>
              <a:gd name="T59" fmla="*/ 0 h 2"/>
              <a:gd name="T60" fmla="*/ 11 w 21"/>
              <a:gd name="T61" fmla="*/ 0 h 2"/>
              <a:gd name="T62" fmla="*/ 11 w 21"/>
              <a:gd name="T63" fmla="*/ 0 h 2"/>
              <a:gd name="T64" fmla="*/ 11 w 21"/>
              <a:gd name="T65" fmla="*/ 0 h 2"/>
              <a:gd name="T66" fmla="*/ 11 w 21"/>
              <a:gd name="T67" fmla="*/ 0 h 2"/>
              <a:gd name="T68" fmla="*/ 11 w 21"/>
              <a:gd name="T69" fmla="*/ 0 h 2"/>
              <a:gd name="T70" fmla="*/ 11 w 21"/>
              <a:gd name="T71" fmla="*/ 0 h 2"/>
              <a:gd name="T72" fmla="*/ 11 w 21"/>
              <a:gd name="T73" fmla="*/ 0 h 2"/>
              <a:gd name="T74" fmla="*/ 10 w 21"/>
              <a:gd name="T75" fmla="*/ 0 h 2"/>
              <a:gd name="T76" fmla="*/ 10 w 21"/>
              <a:gd name="T77" fmla="*/ 0 h 2"/>
              <a:gd name="T78" fmla="*/ 10 w 21"/>
              <a:gd name="T79" fmla="*/ 0 h 2"/>
              <a:gd name="T80" fmla="*/ 10 w 21"/>
              <a:gd name="T81" fmla="*/ 0 h 2"/>
              <a:gd name="T82" fmla="*/ 10 w 21"/>
              <a:gd name="T83" fmla="*/ 0 h 2"/>
              <a:gd name="T84" fmla="*/ 9 w 21"/>
              <a:gd name="T85" fmla="*/ 0 h 2"/>
              <a:gd name="T86" fmla="*/ 9 w 21"/>
              <a:gd name="T87" fmla="*/ 0 h 2"/>
              <a:gd name="T88" fmla="*/ 9 w 21"/>
              <a:gd name="T89" fmla="*/ 0 h 2"/>
              <a:gd name="T90" fmla="*/ 9 w 21"/>
              <a:gd name="T91" fmla="*/ 0 h 2"/>
              <a:gd name="T92" fmla="*/ 9 w 21"/>
              <a:gd name="T93" fmla="*/ 0 h 2"/>
              <a:gd name="T94" fmla="*/ 9 w 21"/>
              <a:gd name="T95" fmla="*/ 0 h 2"/>
              <a:gd name="T96" fmla="*/ 9 w 21"/>
              <a:gd name="T97" fmla="*/ 0 h 2"/>
              <a:gd name="T98" fmla="*/ 8 w 21"/>
              <a:gd name="T99" fmla="*/ 0 h 2"/>
              <a:gd name="T100" fmla="*/ 8 w 21"/>
              <a:gd name="T101" fmla="*/ 0 h 2"/>
              <a:gd name="T102" fmla="*/ 8 w 21"/>
              <a:gd name="T103" fmla="*/ 0 h 2"/>
              <a:gd name="T104" fmla="*/ 8 w 21"/>
              <a:gd name="T105" fmla="*/ 0 h 2"/>
              <a:gd name="T106" fmla="*/ 8 w 21"/>
              <a:gd name="T107" fmla="*/ 0 h 2"/>
              <a:gd name="T108" fmla="*/ 8 w 21"/>
              <a:gd name="T109" fmla="*/ 0 h 2"/>
              <a:gd name="T110" fmla="*/ 7 w 21"/>
              <a:gd name="T111" fmla="*/ 0 h 2"/>
              <a:gd name="T112" fmla="*/ 7 w 21"/>
              <a:gd name="T113" fmla="*/ 0 h 2"/>
              <a:gd name="T114" fmla="*/ 7 w 21"/>
              <a:gd name="T115" fmla="*/ 0 h 2"/>
              <a:gd name="T116" fmla="*/ 7 w 21"/>
              <a:gd name="T117" fmla="*/ 0 h 2"/>
              <a:gd name="T118" fmla="*/ 7 w 21"/>
              <a:gd name="T119" fmla="*/ 0 h 2"/>
              <a:gd name="T120" fmla="*/ 7 w 21"/>
              <a:gd name="T121" fmla="*/ 0 h 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21" h="2">
                <a:moveTo>
                  <a:pt x="21" y="2"/>
                </a:moveTo>
                <a:cubicBezTo>
                  <a:pt x="21" y="2"/>
                  <a:pt x="21" y="2"/>
                  <a:pt x="21" y="2"/>
                </a:cubicBezTo>
                <a:cubicBezTo>
                  <a:pt x="21" y="2"/>
                  <a:pt x="21" y="2"/>
                  <a:pt x="21" y="2"/>
                </a:cubicBezTo>
                <a:moveTo>
                  <a:pt x="21" y="2"/>
                </a:moveTo>
                <a:cubicBezTo>
                  <a:pt x="21" y="2"/>
                  <a:pt x="21" y="2"/>
                  <a:pt x="21" y="2"/>
                </a:cubicBezTo>
                <a:cubicBezTo>
                  <a:pt x="21" y="2"/>
                  <a:pt x="21" y="2"/>
                  <a:pt x="21" y="2"/>
                </a:cubicBezTo>
                <a:moveTo>
                  <a:pt x="21" y="2"/>
                </a:moveTo>
                <a:cubicBezTo>
                  <a:pt x="21" y="2"/>
                  <a:pt x="21" y="2"/>
                  <a:pt x="21" y="2"/>
                </a:cubicBezTo>
                <a:cubicBezTo>
                  <a:pt x="21" y="2"/>
                  <a:pt x="21" y="2"/>
                  <a:pt x="21" y="2"/>
                </a:cubicBezTo>
                <a:moveTo>
                  <a:pt x="21" y="2"/>
                </a:moveTo>
                <a:cubicBezTo>
                  <a:pt x="21" y="2"/>
                  <a:pt x="21" y="2"/>
                  <a:pt x="21" y="2"/>
                </a:cubicBezTo>
                <a:cubicBezTo>
                  <a:pt x="21" y="2"/>
                  <a:pt x="21" y="2"/>
                  <a:pt x="21" y="2"/>
                </a:cubicBezTo>
                <a:moveTo>
                  <a:pt x="21" y="2"/>
                </a:moveTo>
                <a:cubicBezTo>
                  <a:pt x="21" y="2"/>
                  <a:pt x="21" y="2"/>
                  <a:pt x="21" y="2"/>
                </a:cubicBezTo>
                <a:cubicBezTo>
                  <a:pt x="21" y="2"/>
                  <a:pt x="21" y="2"/>
                  <a:pt x="21" y="2"/>
                </a:cubicBezTo>
                <a:moveTo>
                  <a:pt x="21" y="2"/>
                </a:moveTo>
                <a:cubicBezTo>
                  <a:pt x="21" y="2"/>
                  <a:pt x="21" y="2"/>
                  <a:pt x="21" y="2"/>
                </a:cubicBezTo>
                <a:cubicBezTo>
                  <a:pt x="21" y="2"/>
                  <a:pt x="21" y="2"/>
                  <a:pt x="21" y="2"/>
                </a:cubicBezTo>
                <a:moveTo>
                  <a:pt x="21" y="2"/>
                </a:moveTo>
                <a:cubicBezTo>
                  <a:pt x="21" y="2"/>
                  <a:pt x="21" y="2"/>
                  <a:pt x="21" y="2"/>
                </a:cubicBezTo>
                <a:cubicBezTo>
                  <a:pt x="21" y="2"/>
                  <a:pt x="21" y="2"/>
                  <a:pt x="21" y="2"/>
                </a:cubicBezTo>
                <a:moveTo>
                  <a:pt x="21" y="2"/>
                </a:moveTo>
                <a:cubicBezTo>
                  <a:pt x="21" y="2"/>
                  <a:pt x="21" y="2"/>
                  <a:pt x="21" y="2"/>
                </a:cubicBezTo>
                <a:cubicBezTo>
                  <a:pt x="21" y="2"/>
                  <a:pt x="21" y="2"/>
                  <a:pt x="21" y="2"/>
                </a:cubicBezTo>
                <a:moveTo>
                  <a:pt x="21" y="2"/>
                </a:moveTo>
                <a:cubicBezTo>
                  <a:pt x="21" y="2"/>
                  <a:pt x="21" y="2"/>
                  <a:pt x="21" y="2"/>
                </a:cubicBezTo>
                <a:cubicBezTo>
                  <a:pt x="21" y="2"/>
                  <a:pt x="21" y="2"/>
                  <a:pt x="21" y="2"/>
                </a:cubicBezTo>
                <a:moveTo>
                  <a:pt x="21" y="2"/>
                </a:moveTo>
                <a:cubicBezTo>
                  <a:pt x="21" y="2"/>
                  <a:pt x="21" y="2"/>
                  <a:pt x="21" y="2"/>
                </a:cubicBezTo>
                <a:cubicBezTo>
                  <a:pt x="21" y="2"/>
                  <a:pt x="21" y="2"/>
                  <a:pt x="21" y="2"/>
                </a:cubicBezTo>
                <a:moveTo>
                  <a:pt x="20" y="2"/>
                </a:moveTo>
                <a:cubicBezTo>
                  <a:pt x="20" y="2"/>
                  <a:pt x="20" y="2"/>
                  <a:pt x="20" y="2"/>
                </a:cubicBezTo>
                <a:cubicBezTo>
                  <a:pt x="20" y="2"/>
                  <a:pt x="20" y="2"/>
                  <a:pt x="20" y="2"/>
                </a:cubicBezTo>
                <a:moveTo>
                  <a:pt x="20" y="2"/>
                </a:moveTo>
                <a:cubicBezTo>
                  <a:pt x="20" y="2"/>
                  <a:pt x="20" y="2"/>
                  <a:pt x="20" y="2"/>
                </a:cubicBezTo>
                <a:cubicBezTo>
                  <a:pt x="20" y="2"/>
                  <a:pt x="20" y="2"/>
                  <a:pt x="20" y="2"/>
                </a:cubicBezTo>
                <a:moveTo>
                  <a:pt x="20" y="2"/>
                </a:moveTo>
                <a:cubicBezTo>
                  <a:pt x="20" y="2"/>
                  <a:pt x="20" y="2"/>
                  <a:pt x="20" y="2"/>
                </a:cubicBezTo>
                <a:cubicBezTo>
                  <a:pt x="20" y="2"/>
                  <a:pt x="20" y="2"/>
                  <a:pt x="20" y="2"/>
                </a:cubicBezTo>
                <a:moveTo>
                  <a:pt x="20" y="2"/>
                </a:moveTo>
                <a:cubicBezTo>
                  <a:pt x="20" y="2"/>
                  <a:pt x="20" y="2"/>
                  <a:pt x="20" y="2"/>
                </a:cubicBezTo>
                <a:cubicBezTo>
                  <a:pt x="20" y="2"/>
                  <a:pt x="20" y="2"/>
                  <a:pt x="20" y="2"/>
                </a:cubicBezTo>
                <a:moveTo>
                  <a:pt x="20" y="2"/>
                </a:moveTo>
                <a:cubicBezTo>
                  <a:pt x="20" y="2"/>
                  <a:pt x="20" y="2"/>
                  <a:pt x="20" y="2"/>
                </a:cubicBezTo>
                <a:cubicBezTo>
                  <a:pt x="20" y="2"/>
                  <a:pt x="20" y="2"/>
                  <a:pt x="20" y="2"/>
                </a:cubicBezTo>
                <a:moveTo>
                  <a:pt x="20" y="2"/>
                </a:moveTo>
                <a:cubicBezTo>
                  <a:pt x="20" y="2"/>
                  <a:pt x="20" y="2"/>
                  <a:pt x="20" y="2"/>
                </a:cubicBezTo>
                <a:cubicBezTo>
                  <a:pt x="20" y="2"/>
                  <a:pt x="20" y="2"/>
                  <a:pt x="20" y="2"/>
                </a:cubicBezTo>
                <a:moveTo>
                  <a:pt x="19" y="2"/>
                </a:moveTo>
                <a:cubicBezTo>
                  <a:pt x="20" y="2"/>
                  <a:pt x="20" y="2"/>
                  <a:pt x="20" y="2"/>
                </a:cubicBezTo>
                <a:cubicBezTo>
                  <a:pt x="20" y="2"/>
                  <a:pt x="20"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9" y="2"/>
                </a:moveTo>
                <a:cubicBezTo>
                  <a:pt x="19" y="2"/>
                  <a:pt x="19" y="2"/>
                  <a:pt x="19" y="2"/>
                </a:cubicBezTo>
                <a:cubicBezTo>
                  <a:pt x="19" y="2"/>
                  <a:pt x="19" y="2"/>
                  <a:pt x="19" y="2"/>
                </a:cubicBezTo>
                <a:moveTo>
                  <a:pt x="18" y="2"/>
                </a:moveTo>
                <a:cubicBezTo>
                  <a:pt x="18" y="2"/>
                  <a:pt x="18" y="2"/>
                  <a:pt x="18" y="2"/>
                </a:cubicBezTo>
                <a:cubicBezTo>
                  <a:pt x="18" y="2"/>
                  <a:pt x="18" y="2"/>
                  <a:pt x="18" y="2"/>
                </a:cubicBezTo>
                <a:moveTo>
                  <a:pt x="18" y="2"/>
                </a:moveTo>
                <a:cubicBezTo>
                  <a:pt x="18" y="2"/>
                  <a:pt x="18" y="2"/>
                  <a:pt x="18" y="2"/>
                </a:cubicBezTo>
                <a:cubicBezTo>
                  <a:pt x="18" y="2"/>
                  <a:pt x="18" y="2"/>
                  <a:pt x="18" y="2"/>
                </a:cubicBezTo>
                <a:moveTo>
                  <a:pt x="18" y="2"/>
                </a:moveTo>
                <a:cubicBezTo>
                  <a:pt x="18" y="2"/>
                  <a:pt x="18" y="2"/>
                  <a:pt x="18" y="2"/>
                </a:cubicBezTo>
                <a:cubicBezTo>
                  <a:pt x="18" y="2"/>
                  <a:pt x="18" y="2"/>
                  <a:pt x="18" y="2"/>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8" y="1"/>
                </a:moveTo>
                <a:cubicBezTo>
                  <a:pt x="18" y="1"/>
                  <a:pt x="18" y="1"/>
                  <a:pt x="18" y="1"/>
                </a:cubicBezTo>
                <a:cubicBezTo>
                  <a:pt x="18" y="1"/>
                  <a:pt x="18" y="1"/>
                  <a:pt x="18"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7" y="1"/>
                </a:moveTo>
                <a:cubicBezTo>
                  <a:pt x="17" y="1"/>
                  <a:pt x="17" y="1"/>
                  <a:pt x="17" y="1"/>
                </a:cubicBezTo>
                <a:cubicBezTo>
                  <a:pt x="17" y="1"/>
                  <a:pt x="17" y="1"/>
                  <a:pt x="17"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6" y="1"/>
                </a:moveTo>
                <a:cubicBezTo>
                  <a:pt x="16" y="1"/>
                  <a:pt x="16" y="1"/>
                  <a:pt x="16" y="1"/>
                </a:cubicBezTo>
                <a:cubicBezTo>
                  <a:pt x="16" y="1"/>
                  <a:pt x="16" y="1"/>
                  <a:pt x="16" y="1"/>
                </a:cubicBezTo>
                <a:moveTo>
                  <a:pt x="15" y="1"/>
                </a:moveTo>
                <a:cubicBezTo>
                  <a:pt x="15" y="1"/>
                  <a:pt x="16" y="1"/>
                  <a:pt x="16" y="1"/>
                </a:cubicBezTo>
                <a:cubicBezTo>
                  <a:pt x="16" y="1"/>
                  <a:pt x="15" y="1"/>
                  <a:pt x="15" y="1"/>
                </a:cubicBezTo>
                <a:moveTo>
                  <a:pt x="15" y="1"/>
                </a:moveTo>
                <a:cubicBezTo>
                  <a:pt x="15" y="1"/>
                  <a:pt x="15" y="1"/>
                  <a:pt x="15" y="1"/>
                </a:cubicBezTo>
                <a:cubicBezTo>
                  <a:pt x="15" y="1"/>
                  <a:pt x="15" y="1"/>
                  <a:pt x="15" y="1"/>
                </a:cubicBezTo>
                <a:moveTo>
                  <a:pt x="15" y="1"/>
                </a:moveTo>
                <a:cubicBezTo>
                  <a:pt x="15" y="1"/>
                  <a:pt x="15" y="1"/>
                  <a:pt x="15" y="1"/>
                </a:cubicBezTo>
                <a:cubicBezTo>
                  <a:pt x="15" y="1"/>
                  <a:pt x="15" y="1"/>
                  <a:pt x="15" y="1"/>
                </a:cubicBezTo>
                <a:moveTo>
                  <a:pt x="15" y="1"/>
                </a:moveTo>
                <a:cubicBezTo>
                  <a:pt x="15" y="1"/>
                  <a:pt x="15" y="1"/>
                  <a:pt x="15" y="1"/>
                </a:cubicBezTo>
                <a:cubicBezTo>
                  <a:pt x="15" y="1"/>
                  <a:pt x="15" y="1"/>
                  <a:pt x="15" y="1"/>
                </a:cubicBezTo>
                <a:moveTo>
                  <a:pt x="15" y="1"/>
                </a:moveTo>
                <a:cubicBezTo>
                  <a:pt x="15" y="1"/>
                  <a:pt x="15" y="1"/>
                  <a:pt x="15" y="1"/>
                </a:cubicBezTo>
                <a:cubicBezTo>
                  <a:pt x="15" y="1"/>
                  <a:pt x="15" y="1"/>
                  <a:pt x="15" y="1"/>
                </a:cubicBezTo>
                <a:moveTo>
                  <a:pt x="15" y="1"/>
                </a:moveTo>
                <a:cubicBezTo>
                  <a:pt x="15" y="1"/>
                  <a:pt x="15" y="1"/>
                  <a:pt x="15" y="1"/>
                </a:cubicBezTo>
                <a:cubicBezTo>
                  <a:pt x="15" y="1"/>
                  <a:pt x="15" y="1"/>
                  <a:pt x="15" y="1"/>
                </a:cubicBezTo>
                <a:moveTo>
                  <a:pt x="15" y="1"/>
                </a:moveTo>
                <a:cubicBezTo>
                  <a:pt x="15" y="1"/>
                  <a:pt x="15" y="1"/>
                  <a:pt x="15" y="1"/>
                </a:cubicBezTo>
                <a:cubicBezTo>
                  <a:pt x="15" y="1"/>
                  <a:pt x="15" y="1"/>
                  <a:pt x="15" y="1"/>
                </a:cubicBezTo>
                <a:moveTo>
                  <a:pt x="15" y="1"/>
                </a:moveTo>
                <a:cubicBezTo>
                  <a:pt x="15" y="1"/>
                  <a:pt x="15" y="1"/>
                  <a:pt x="15" y="1"/>
                </a:cubicBezTo>
                <a:cubicBezTo>
                  <a:pt x="15" y="1"/>
                  <a:pt x="15" y="1"/>
                  <a:pt x="15" y="1"/>
                </a:cubicBezTo>
                <a:moveTo>
                  <a:pt x="15" y="1"/>
                </a:moveTo>
                <a:cubicBezTo>
                  <a:pt x="15" y="1"/>
                  <a:pt x="15" y="1"/>
                  <a:pt x="15" y="1"/>
                </a:cubicBezTo>
                <a:cubicBezTo>
                  <a:pt x="15" y="1"/>
                  <a:pt x="15" y="1"/>
                  <a:pt x="15" y="1"/>
                </a:cubicBezTo>
                <a:moveTo>
                  <a:pt x="14" y="1"/>
                </a:moveTo>
                <a:cubicBezTo>
                  <a:pt x="14" y="1"/>
                  <a:pt x="15" y="1"/>
                  <a:pt x="15" y="1"/>
                </a:cubicBezTo>
                <a:cubicBezTo>
                  <a:pt x="15" y="1"/>
                  <a:pt x="14" y="1"/>
                  <a:pt x="14" y="1"/>
                </a:cubicBezTo>
                <a:moveTo>
                  <a:pt x="14" y="1"/>
                </a:moveTo>
                <a:cubicBezTo>
                  <a:pt x="14" y="1"/>
                  <a:pt x="14" y="1"/>
                  <a:pt x="14" y="1"/>
                </a:cubicBezTo>
                <a:cubicBezTo>
                  <a:pt x="14" y="1"/>
                  <a:pt x="14" y="1"/>
                  <a:pt x="14" y="1"/>
                </a:cubicBezTo>
                <a:moveTo>
                  <a:pt x="14" y="1"/>
                </a:moveTo>
                <a:cubicBezTo>
                  <a:pt x="14" y="1"/>
                  <a:pt x="14" y="1"/>
                  <a:pt x="14" y="1"/>
                </a:cubicBezTo>
                <a:cubicBezTo>
                  <a:pt x="14" y="1"/>
                  <a:pt x="14" y="1"/>
                  <a:pt x="14" y="1"/>
                </a:cubicBezTo>
                <a:moveTo>
                  <a:pt x="14" y="1"/>
                </a:moveTo>
                <a:cubicBezTo>
                  <a:pt x="14" y="1"/>
                  <a:pt x="14" y="1"/>
                  <a:pt x="14" y="1"/>
                </a:cubicBezTo>
                <a:cubicBezTo>
                  <a:pt x="14" y="1"/>
                  <a:pt x="14" y="1"/>
                  <a:pt x="14" y="1"/>
                </a:cubicBezTo>
                <a:moveTo>
                  <a:pt x="14" y="1"/>
                </a:moveTo>
                <a:cubicBezTo>
                  <a:pt x="14" y="1"/>
                  <a:pt x="14" y="1"/>
                  <a:pt x="14" y="1"/>
                </a:cubicBezTo>
                <a:cubicBezTo>
                  <a:pt x="14" y="1"/>
                  <a:pt x="14" y="1"/>
                  <a:pt x="14" y="1"/>
                </a:cubicBezTo>
                <a:moveTo>
                  <a:pt x="14" y="1"/>
                </a:moveTo>
                <a:cubicBezTo>
                  <a:pt x="14" y="1"/>
                  <a:pt x="14" y="1"/>
                  <a:pt x="14" y="1"/>
                </a:cubicBezTo>
                <a:cubicBezTo>
                  <a:pt x="14" y="1"/>
                  <a:pt x="14" y="1"/>
                  <a:pt x="14" y="1"/>
                </a:cubicBezTo>
                <a:moveTo>
                  <a:pt x="14" y="1"/>
                </a:moveTo>
                <a:cubicBezTo>
                  <a:pt x="14" y="1"/>
                  <a:pt x="14" y="1"/>
                  <a:pt x="14" y="1"/>
                </a:cubicBezTo>
                <a:cubicBezTo>
                  <a:pt x="14" y="1"/>
                  <a:pt x="14" y="1"/>
                  <a:pt x="14" y="1"/>
                </a:cubicBezTo>
                <a:moveTo>
                  <a:pt x="14" y="1"/>
                </a:moveTo>
                <a:cubicBezTo>
                  <a:pt x="14" y="1"/>
                  <a:pt x="14" y="1"/>
                  <a:pt x="14" y="1"/>
                </a:cubicBezTo>
                <a:cubicBezTo>
                  <a:pt x="14" y="1"/>
                  <a:pt x="14" y="1"/>
                  <a:pt x="14" y="1"/>
                </a:cubicBezTo>
                <a:moveTo>
                  <a:pt x="14" y="1"/>
                </a:moveTo>
                <a:cubicBezTo>
                  <a:pt x="14" y="1"/>
                  <a:pt x="14" y="1"/>
                  <a:pt x="14" y="1"/>
                </a:cubicBezTo>
                <a:cubicBezTo>
                  <a:pt x="14" y="1"/>
                  <a:pt x="14" y="1"/>
                  <a:pt x="14" y="1"/>
                </a:cubicBezTo>
                <a:moveTo>
                  <a:pt x="14" y="1"/>
                </a:moveTo>
                <a:cubicBezTo>
                  <a:pt x="14" y="1"/>
                  <a:pt x="14" y="1"/>
                  <a:pt x="14" y="1"/>
                </a:cubicBezTo>
                <a:cubicBezTo>
                  <a:pt x="14" y="1"/>
                  <a:pt x="14" y="1"/>
                  <a:pt x="14" y="1"/>
                </a:cubicBezTo>
                <a:moveTo>
                  <a:pt x="14" y="1"/>
                </a:moveTo>
                <a:cubicBezTo>
                  <a:pt x="14" y="1"/>
                  <a:pt x="14" y="1"/>
                  <a:pt x="14" y="1"/>
                </a:cubicBezTo>
                <a:cubicBezTo>
                  <a:pt x="14" y="1"/>
                  <a:pt x="14" y="1"/>
                  <a:pt x="14" y="1"/>
                </a:cubicBezTo>
                <a:moveTo>
                  <a:pt x="14" y="1"/>
                </a:moveTo>
                <a:cubicBezTo>
                  <a:pt x="14" y="1"/>
                  <a:pt x="14" y="1"/>
                  <a:pt x="14" y="1"/>
                </a:cubicBezTo>
                <a:cubicBezTo>
                  <a:pt x="14" y="1"/>
                  <a:pt x="14" y="1"/>
                  <a:pt x="14" y="1"/>
                </a:cubicBezTo>
                <a:moveTo>
                  <a:pt x="13" y="1"/>
                </a:moveTo>
                <a:cubicBezTo>
                  <a:pt x="13" y="1"/>
                  <a:pt x="13" y="1"/>
                  <a:pt x="14" y="1"/>
                </a:cubicBezTo>
                <a:cubicBezTo>
                  <a:pt x="13" y="1"/>
                  <a:pt x="13" y="1"/>
                  <a:pt x="13" y="1"/>
                </a:cubicBezTo>
                <a:moveTo>
                  <a:pt x="13" y="1"/>
                </a:moveTo>
                <a:cubicBezTo>
                  <a:pt x="13" y="1"/>
                  <a:pt x="13" y="1"/>
                  <a:pt x="13" y="1"/>
                </a:cubicBezTo>
                <a:cubicBezTo>
                  <a:pt x="13" y="1"/>
                  <a:pt x="13" y="1"/>
                  <a:pt x="13" y="1"/>
                </a:cubicBezTo>
                <a:moveTo>
                  <a:pt x="13" y="1"/>
                </a:moveTo>
                <a:cubicBezTo>
                  <a:pt x="13" y="1"/>
                  <a:pt x="13" y="1"/>
                  <a:pt x="13" y="1"/>
                </a:cubicBezTo>
                <a:cubicBezTo>
                  <a:pt x="13" y="1"/>
                  <a:pt x="13" y="1"/>
                  <a:pt x="13" y="1"/>
                </a:cubicBezTo>
                <a:moveTo>
                  <a:pt x="13" y="0"/>
                </a:moveTo>
                <a:cubicBezTo>
                  <a:pt x="13" y="1"/>
                  <a:pt x="13" y="1"/>
                  <a:pt x="13" y="1"/>
                </a:cubicBezTo>
                <a:cubicBezTo>
                  <a:pt x="13" y="1"/>
                  <a:pt x="13" y="1"/>
                  <a:pt x="13" y="0"/>
                </a:cubicBezTo>
                <a:moveTo>
                  <a:pt x="0" y="0"/>
                </a:moveTo>
                <a:cubicBezTo>
                  <a:pt x="0" y="0"/>
                  <a:pt x="0" y="0"/>
                  <a:pt x="0" y="0"/>
                </a:cubicBezTo>
                <a:cubicBezTo>
                  <a:pt x="0" y="0"/>
                  <a:pt x="0" y="0"/>
                  <a:pt x="0" y="0"/>
                </a:cubicBezTo>
                <a:moveTo>
                  <a:pt x="13" y="0"/>
                </a:moveTo>
                <a:cubicBezTo>
                  <a:pt x="13" y="0"/>
                  <a:pt x="13" y="0"/>
                  <a:pt x="13" y="0"/>
                </a:cubicBezTo>
                <a:cubicBezTo>
                  <a:pt x="13" y="0"/>
                  <a:pt x="13" y="0"/>
                  <a:pt x="13" y="0"/>
                </a:cubicBezTo>
                <a:moveTo>
                  <a:pt x="0" y="0"/>
                </a:moveTo>
                <a:cubicBezTo>
                  <a:pt x="0" y="0"/>
                  <a:pt x="0" y="0"/>
                  <a:pt x="0" y="0"/>
                </a:cubicBezTo>
                <a:cubicBezTo>
                  <a:pt x="0" y="0"/>
                  <a:pt x="0" y="0"/>
                  <a:pt x="0" y="0"/>
                </a:cubicBezTo>
                <a:moveTo>
                  <a:pt x="13" y="0"/>
                </a:moveTo>
                <a:cubicBezTo>
                  <a:pt x="13" y="0"/>
                  <a:pt x="13" y="0"/>
                  <a:pt x="13" y="0"/>
                </a:cubicBezTo>
                <a:cubicBezTo>
                  <a:pt x="13" y="0"/>
                  <a:pt x="13" y="0"/>
                  <a:pt x="13" y="0"/>
                </a:cubicBezTo>
                <a:moveTo>
                  <a:pt x="0" y="0"/>
                </a:moveTo>
                <a:cubicBezTo>
                  <a:pt x="0" y="0"/>
                  <a:pt x="0" y="0"/>
                  <a:pt x="0" y="0"/>
                </a:cubicBezTo>
                <a:cubicBezTo>
                  <a:pt x="0" y="0"/>
                  <a:pt x="0" y="0"/>
                  <a:pt x="0" y="0"/>
                </a:cubicBezTo>
                <a:moveTo>
                  <a:pt x="13" y="0"/>
                </a:moveTo>
                <a:cubicBezTo>
                  <a:pt x="13" y="0"/>
                  <a:pt x="13" y="0"/>
                  <a:pt x="13" y="0"/>
                </a:cubicBezTo>
                <a:cubicBezTo>
                  <a:pt x="13" y="0"/>
                  <a:pt x="13" y="0"/>
                  <a:pt x="13" y="0"/>
                </a:cubicBezTo>
                <a:moveTo>
                  <a:pt x="0" y="0"/>
                </a:moveTo>
                <a:cubicBezTo>
                  <a:pt x="0" y="0"/>
                  <a:pt x="0" y="0"/>
                  <a:pt x="0" y="0"/>
                </a:cubicBezTo>
                <a:cubicBezTo>
                  <a:pt x="0" y="0"/>
                  <a:pt x="0" y="0"/>
                  <a:pt x="0" y="0"/>
                </a:cubicBezTo>
                <a:moveTo>
                  <a:pt x="13" y="0"/>
                </a:moveTo>
                <a:cubicBezTo>
                  <a:pt x="13" y="0"/>
                  <a:pt x="13" y="0"/>
                  <a:pt x="13" y="0"/>
                </a:cubicBezTo>
                <a:cubicBezTo>
                  <a:pt x="13" y="0"/>
                  <a:pt x="13" y="0"/>
                  <a:pt x="13" y="0"/>
                </a:cubicBezTo>
                <a:moveTo>
                  <a:pt x="0" y="0"/>
                </a:moveTo>
                <a:cubicBezTo>
                  <a:pt x="0" y="0"/>
                  <a:pt x="0" y="0"/>
                  <a:pt x="0" y="0"/>
                </a:cubicBezTo>
                <a:cubicBezTo>
                  <a:pt x="0" y="0"/>
                  <a:pt x="0" y="0"/>
                  <a:pt x="0" y="0"/>
                </a:cubicBezTo>
                <a:moveTo>
                  <a:pt x="13" y="0"/>
                </a:moveTo>
                <a:cubicBezTo>
                  <a:pt x="13" y="0"/>
                  <a:pt x="13" y="0"/>
                  <a:pt x="13" y="0"/>
                </a:cubicBezTo>
                <a:cubicBezTo>
                  <a:pt x="13" y="0"/>
                  <a:pt x="13" y="0"/>
                  <a:pt x="13" y="0"/>
                </a:cubicBezTo>
                <a:moveTo>
                  <a:pt x="0" y="0"/>
                </a:moveTo>
                <a:cubicBezTo>
                  <a:pt x="0" y="0"/>
                  <a:pt x="0" y="0"/>
                  <a:pt x="0" y="0"/>
                </a:cubicBezTo>
                <a:cubicBezTo>
                  <a:pt x="0" y="0"/>
                  <a:pt x="0" y="0"/>
                  <a:pt x="0" y="0"/>
                </a:cubicBezTo>
                <a:moveTo>
                  <a:pt x="13" y="0"/>
                </a:moveTo>
                <a:cubicBezTo>
                  <a:pt x="13" y="0"/>
                  <a:pt x="13" y="0"/>
                  <a:pt x="13" y="0"/>
                </a:cubicBezTo>
                <a:cubicBezTo>
                  <a:pt x="13" y="0"/>
                  <a:pt x="13" y="0"/>
                  <a:pt x="13" y="0"/>
                </a:cubicBezTo>
                <a:moveTo>
                  <a:pt x="0" y="0"/>
                </a:moveTo>
                <a:cubicBezTo>
                  <a:pt x="0" y="0"/>
                  <a:pt x="0" y="0"/>
                  <a:pt x="0" y="0"/>
                </a:cubicBezTo>
                <a:cubicBezTo>
                  <a:pt x="0" y="0"/>
                  <a:pt x="0" y="0"/>
                  <a:pt x="0" y="0"/>
                </a:cubicBezTo>
                <a:moveTo>
                  <a:pt x="12" y="0"/>
                </a:moveTo>
                <a:cubicBezTo>
                  <a:pt x="13" y="0"/>
                  <a:pt x="13" y="0"/>
                  <a:pt x="13" y="0"/>
                </a:cubicBezTo>
                <a:cubicBezTo>
                  <a:pt x="13" y="0"/>
                  <a:pt x="13" y="0"/>
                  <a:pt x="12" y="0"/>
                </a:cubicBezTo>
                <a:moveTo>
                  <a:pt x="0" y="0"/>
                </a:moveTo>
                <a:cubicBezTo>
                  <a:pt x="0" y="0"/>
                  <a:pt x="0" y="0"/>
                  <a:pt x="0" y="0"/>
                </a:cubicBezTo>
                <a:cubicBezTo>
                  <a:pt x="0" y="0"/>
                  <a:pt x="0" y="0"/>
                  <a:pt x="0" y="0"/>
                </a:cubicBezTo>
                <a:moveTo>
                  <a:pt x="12" y="0"/>
                </a:moveTo>
                <a:cubicBezTo>
                  <a:pt x="12" y="0"/>
                  <a:pt x="12" y="0"/>
                  <a:pt x="12" y="0"/>
                </a:cubicBezTo>
                <a:cubicBezTo>
                  <a:pt x="12" y="0"/>
                  <a:pt x="12" y="0"/>
                  <a:pt x="12" y="0"/>
                </a:cubicBezTo>
                <a:moveTo>
                  <a:pt x="0" y="0"/>
                </a:moveTo>
                <a:cubicBezTo>
                  <a:pt x="0" y="0"/>
                  <a:pt x="0" y="0"/>
                  <a:pt x="0" y="0"/>
                </a:cubicBezTo>
                <a:cubicBezTo>
                  <a:pt x="0" y="0"/>
                  <a:pt x="0" y="0"/>
                  <a:pt x="0" y="0"/>
                </a:cubicBezTo>
                <a:moveTo>
                  <a:pt x="12" y="0"/>
                </a:moveTo>
                <a:cubicBezTo>
                  <a:pt x="12" y="0"/>
                  <a:pt x="12" y="0"/>
                  <a:pt x="12" y="0"/>
                </a:cubicBezTo>
                <a:cubicBezTo>
                  <a:pt x="12" y="0"/>
                  <a:pt x="12" y="0"/>
                  <a:pt x="12" y="0"/>
                </a:cubicBezTo>
                <a:moveTo>
                  <a:pt x="1" y="0"/>
                </a:moveTo>
                <a:cubicBezTo>
                  <a:pt x="1" y="0"/>
                  <a:pt x="1" y="0"/>
                  <a:pt x="1" y="0"/>
                </a:cubicBezTo>
                <a:cubicBezTo>
                  <a:pt x="1" y="0"/>
                  <a:pt x="1" y="0"/>
                  <a:pt x="1" y="0"/>
                </a:cubicBezTo>
                <a:moveTo>
                  <a:pt x="12" y="0"/>
                </a:moveTo>
                <a:cubicBezTo>
                  <a:pt x="12" y="0"/>
                  <a:pt x="12" y="0"/>
                  <a:pt x="12" y="0"/>
                </a:cubicBezTo>
                <a:cubicBezTo>
                  <a:pt x="12" y="0"/>
                  <a:pt x="12" y="0"/>
                  <a:pt x="12" y="0"/>
                </a:cubicBezTo>
                <a:moveTo>
                  <a:pt x="1" y="0"/>
                </a:moveTo>
                <a:cubicBezTo>
                  <a:pt x="1" y="0"/>
                  <a:pt x="1" y="0"/>
                  <a:pt x="1" y="0"/>
                </a:cubicBezTo>
                <a:cubicBezTo>
                  <a:pt x="1" y="0"/>
                  <a:pt x="1" y="0"/>
                  <a:pt x="1" y="0"/>
                </a:cubicBezTo>
                <a:moveTo>
                  <a:pt x="12" y="0"/>
                </a:moveTo>
                <a:cubicBezTo>
                  <a:pt x="12" y="0"/>
                  <a:pt x="12" y="0"/>
                  <a:pt x="12" y="0"/>
                </a:cubicBezTo>
                <a:cubicBezTo>
                  <a:pt x="12" y="0"/>
                  <a:pt x="12" y="0"/>
                  <a:pt x="12" y="0"/>
                </a:cubicBezTo>
                <a:moveTo>
                  <a:pt x="1" y="0"/>
                </a:moveTo>
                <a:cubicBezTo>
                  <a:pt x="1" y="0"/>
                  <a:pt x="1" y="0"/>
                  <a:pt x="1" y="0"/>
                </a:cubicBezTo>
                <a:cubicBezTo>
                  <a:pt x="1" y="0"/>
                  <a:pt x="1" y="0"/>
                  <a:pt x="1" y="0"/>
                </a:cubicBezTo>
                <a:moveTo>
                  <a:pt x="12" y="0"/>
                </a:moveTo>
                <a:cubicBezTo>
                  <a:pt x="12" y="0"/>
                  <a:pt x="12" y="0"/>
                  <a:pt x="12" y="0"/>
                </a:cubicBezTo>
                <a:cubicBezTo>
                  <a:pt x="12" y="0"/>
                  <a:pt x="12" y="0"/>
                  <a:pt x="12" y="0"/>
                </a:cubicBezTo>
                <a:moveTo>
                  <a:pt x="1" y="0"/>
                </a:moveTo>
                <a:cubicBezTo>
                  <a:pt x="1" y="0"/>
                  <a:pt x="1" y="0"/>
                  <a:pt x="1" y="0"/>
                </a:cubicBezTo>
                <a:cubicBezTo>
                  <a:pt x="1" y="0"/>
                  <a:pt x="1" y="0"/>
                  <a:pt x="1" y="0"/>
                </a:cubicBezTo>
                <a:moveTo>
                  <a:pt x="12" y="0"/>
                </a:moveTo>
                <a:cubicBezTo>
                  <a:pt x="12" y="0"/>
                  <a:pt x="12" y="0"/>
                  <a:pt x="12" y="0"/>
                </a:cubicBezTo>
                <a:cubicBezTo>
                  <a:pt x="12" y="0"/>
                  <a:pt x="12" y="0"/>
                  <a:pt x="12" y="0"/>
                </a:cubicBezTo>
                <a:moveTo>
                  <a:pt x="12" y="0"/>
                </a:moveTo>
                <a:cubicBezTo>
                  <a:pt x="12" y="0"/>
                  <a:pt x="12" y="0"/>
                  <a:pt x="12" y="0"/>
                </a:cubicBezTo>
                <a:cubicBezTo>
                  <a:pt x="12" y="0"/>
                  <a:pt x="12" y="0"/>
                  <a:pt x="12" y="0"/>
                </a:cubicBezTo>
                <a:moveTo>
                  <a:pt x="12" y="0"/>
                </a:moveTo>
                <a:cubicBezTo>
                  <a:pt x="12" y="0"/>
                  <a:pt x="12" y="0"/>
                  <a:pt x="12" y="0"/>
                </a:cubicBezTo>
                <a:cubicBezTo>
                  <a:pt x="12" y="0"/>
                  <a:pt x="12" y="0"/>
                  <a:pt x="12" y="0"/>
                </a:cubicBezTo>
                <a:moveTo>
                  <a:pt x="12" y="0"/>
                </a:moveTo>
                <a:cubicBezTo>
                  <a:pt x="12" y="0"/>
                  <a:pt x="12" y="0"/>
                  <a:pt x="12" y="0"/>
                </a:cubicBezTo>
                <a:cubicBezTo>
                  <a:pt x="12" y="0"/>
                  <a:pt x="12" y="0"/>
                  <a:pt x="12" y="0"/>
                </a:cubicBezTo>
                <a:moveTo>
                  <a:pt x="1" y="0"/>
                </a:moveTo>
                <a:cubicBezTo>
                  <a:pt x="1" y="0"/>
                  <a:pt x="1" y="0"/>
                  <a:pt x="1" y="0"/>
                </a:cubicBezTo>
                <a:cubicBezTo>
                  <a:pt x="1" y="0"/>
                  <a:pt x="1" y="0"/>
                  <a:pt x="1" y="0"/>
                </a:cubicBezTo>
                <a:moveTo>
                  <a:pt x="11" y="0"/>
                </a:moveTo>
                <a:cubicBezTo>
                  <a:pt x="11" y="0"/>
                  <a:pt x="12" y="0"/>
                  <a:pt x="12" y="0"/>
                </a:cubicBezTo>
                <a:cubicBezTo>
                  <a:pt x="12" y="0"/>
                  <a:pt x="11" y="0"/>
                  <a:pt x="11" y="0"/>
                </a:cubicBezTo>
                <a:moveTo>
                  <a:pt x="1" y="0"/>
                </a:moveTo>
                <a:cubicBezTo>
                  <a:pt x="1" y="0"/>
                  <a:pt x="1" y="0"/>
                  <a:pt x="1" y="0"/>
                </a:cubicBezTo>
                <a:cubicBezTo>
                  <a:pt x="1" y="0"/>
                  <a:pt x="1" y="0"/>
                  <a:pt x="1"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1" y="0"/>
                </a:moveTo>
                <a:cubicBezTo>
                  <a:pt x="11" y="0"/>
                  <a:pt x="11" y="0"/>
                  <a:pt x="11" y="0"/>
                </a:cubicBezTo>
                <a:cubicBezTo>
                  <a:pt x="11" y="0"/>
                  <a:pt x="11" y="0"/>
                  <a:pt x="11" y="0"/>
                </a:cubicBezTo>
                <a:moveTo>
                  <a:pt x="2" y="0"/>
                </a:moveTo>
                <a:cubicBezTo>
                  <a:pt x="2" y="0"/>
                  <a:pt x="2" y="0"/>
                  <a:pt x="2" y="0"/>
                </a:cubicBezTo>
                <a:cubicBezTo>
                  <a:pt x="2" y="0"/>
                  <a:pt x="2" y="0"/>
                  <a:pt x="2" y="0"/>
                </a:cubicBezTo>
                <a:moveTo>
                  <a:pt x="10" y="0"/>
                </a:moveTo>
                <a:cubicBezTo>
                  <a:pt x="10" y="0"/>
                  <a:pt x="11" y="0"/>
                  <a:pt x="11" y="0"/>
                </a:cubicBezTo>
                <a:cubicBezTo>
                  <a:pt x="11" y="0"/>
                  <a:pt x="10" y="0"/>
                  <a:pt x="10" y="0"/>
                </a:cubicBezTo>
                <a:moveTo>
                  <a:pt x="2" y="0"/>
                </a:moveTo>
                <a:cubicBezTo>
                  <a:pt x="2" y="0"/>
                  <a:pt x="2" y="0"/>
                  <a:pt x="2" y="0"/>
                </a:cubicBezTo>
                <a:cubicBezTo>
                  <a:pt x="2" y="0"/>
                  <a:pt x="2" y="0"/>
                  <a:pt x="2" y="0"/>
                </a:cubicBezTo>
                <a:moveTo>
                  <a:pt x="10" y="0"/>
                </a:moveTo>
                <a:cubicBezTo>
                  <a:pt x="10" y="0"/>
                  <a:pt x="10" y="0"/>
                  <a:pt x="10" y="0"/>
                </a:cubicBezTo>
                <a:cubicBezTo>
                  <a:pt x="10" y="0"/>
                  <a:pt x="10" y="0"/>
                  <a:pt x="10" y="0"/>
                </a:cubicBezTo>
                <a:moveTo>
                  <a:pt x="3" y="0"/>
                </a:moveTo>
                <a:cubicBezTo>
                  <a:pt x="3" y="0"/>
                  <a:pt x="2" y="0"/>
                  <a:pt x="2" y="0"/>
                </a:cubicBezTo>
                <a:cubicBezTo>
                  <a:pt x="2" y="0"/>
                  <a:pt x="3" y="0"/>
                  <a:pt x="3" y="0"/>
                </a:cubicBezTo>
                <a:moveTo>
                  <a:pt x="10" y="0"/>
                </a:moveTo>
                <a:cubicBezTo>
                  <a:pt x="10" y="0"/>
                  <a:pt x="10" y="0"/>
                  <a:pt x="10" y="0"/>
                </a:cubicBezTo>
                <a:cubicBezTo>
                  <a:pt x="10" y="0"/>
                  <a:pt x="10" y="0"/>
                  <a:pt x="10" y="0"/>
                </a:cubicBezTo>
                <a:moveTo>
                  <a:pt x="3" y="0"/>
                </a:moveTo>
                <a:cubicBezTo>
                  <a:pt x="3" y="0"/>
                  <a:pt x="3" y="0"/>
                  <a:pt x="3" y="0"/>
                </a:cubicBezTo>
                <a:cubicBezTo>
                  <a:pt x="3" y="0"/>
                  <a:pt x="3" y="0"/>
                  <a:pt x="3" y="0"/>
                </a:cubicBezTo>
                <a:moveTo>
                  <a:pt x="10" y="0"/>
                </a:moveTo>
                <a:cubicBezTo>
                  <a:pt x="10" y="0"/>
                  <a:pt x="10" y="0"/>
                  <a:pt x="10" y="0"/>
                </a:cubicBezTo>
                <a:cubicBezTo>
                  <a:pt x="10" y="0"/>
                  <a:pt x="10" y="0"/>
                  <a:pt x="10" y="0"/>
                </a:cubicBezTo>
                <a:moveTo>
                  <a:pt x="3" y="0"/>
                </a:moveTo>
                <a:cubicBezTo>
                  <a:pt x="3" y="0"/>
                  <a:pt x="3" y="0"/>
                  <a:pt x="3" y="0"/>
                </a:cubicBezTo>
                <a:cubicBezTo>
                  <a:pt x="3" y="0"/>
                  <a:pt x="3" y="0"/>
                  <a:pt x="3" y="0"/>
                </a:cubicBezTo>
                <a:moveTo>
                  <a:pt x="10" y="0"/>
                </a:moveTo>
                <a:cubicBezTo>
                  <a:pt x="10" y="0"/>
                  <a:pt x="10" y="0"/>
                  <a:pt x="10" y="0"/>
                </a:cubicBezTo>
                <a:cubicBezTo>
                  <a:pt x="10" y="0"/>
                  <a:pt x="10" y="0"/>
                  <a:pt x="10" y="0"/>
                </a:cubicBezTo>
                <a:moveTo>
                  <a:pt x="3" y="0"/>
                </a:moveTo>
                <a:cubicBezTo>
                  <a:pt x="3" y="0"/>
                  <a:pt x="3" y="0"/>
                  <a:pt x="3" y="0"/>
                </a:cubicBezTo>
                <a:cubicBezTo>
                  <a:pt x="3" y="0"/>
                  <a:pt x="3" y="0"/>
                  <a:pt x="3" y="0"/>
                </a:cubicBezTo>
                <a:moveTo>
                  <a:pt x="10" y="0"/>
                </a:moveTo>
                <a:cubicBezTo>
                  <a:pt x="10" y="0"/>
                  <a:pt x="10" y="0"/>
                  <a:pt x="10" y="0"/>
                </a:cubicBezTo>
                <a:cubicBezTo>
                  <a:pt x="10" y="0"/>
                  <a:pt x="10" y="0"/>
                  <a:pt x="10" y="0"/>
                </a:cubicBezTo>
                <a:moveTo>
                  <a:pt x="3" y="0"/>
                </a:moveTo>
                <a:cubicBezTo>
                  <a:pt x="3" y="0"/>
                  <a:pt x="3" y="0"/>
                  <a:pt x="3" y="0"/>
                </a:cubicBezTo>
                <a:cubicBezTo>
                  <a:pt x="3" y="0"/>
                  <a:pt x="3" y="0"/>
                  <a:pt x="3" y="0"/>
                </a:cubicBezTo>
                <a:moveTo>
                  <a:pt x="10" y="0"/>
                </a:moveTo>
                <a:cubicBezTo>
                  <a:pt x="10" y="0"/>
                  <a:pt x="10" y="0"/>
                  <a:pt x="10" y="0"/>
                </a:cubicBezTo>
                <a:cubicBezTo>
                  <a:pt x="10" y="0"/>
                  <a:pt x="10" y="0"/>
                  <a:pt x="10" y="0"/>
                </a:cubicBezTo>
                <a:moveTo>
                  <a:pt x="3" y="0"/>
                </a:moveTo>
                <a:cubicBezTo>
                  <a:pt x="3" y="0"/>
                  <a:pt x="3" y="0"/>
                  <a:pt x="3" y="0"/>
                </a:cubicBezTo>
                <a:cubicBezTo>
                  <a:pt x="3" y="0"/>
                  <a:pt x="3" y="0"/>
                  <a:pt x="3" y="0"/>
                </a:cubicBezTo>
                <a:moveTo>
                  <a:pt x="10" y="0"/>
                </a:moveTo>
                <a:cubicBezTo>
                  <a:pt x="10" y="0"/>
                  <a:pt x="10" y="0"/>
                  <a:pt x="10" y="0"/>
                </a:cubicBezTo>
                <a:cubicBezTo>
                  <a:pt x="10" y="0"/>
                  <a:pt x="10" y="0"/>
                  <a:pt x="10" y="0"/>
                </a:cubicBezTo>
                <a:moveTo>
                  <a:pt x="3" y="0"/>
                </a:moveTo>
                <a:cubicBezTo>
                  <a:pt x="3" y="0"/>
                  <a:pt x="3" y="0"/>
                  <a:pt x="3" y="0"/>
                </a:cubicBezTo>
                <a:cubicBezTo>
                  <a:pt x="3" y="0"/>
                  <a:pt x="3" y="0"/>
                  <a:pt x="3" y="0"/>
                </a:cubicBezTo>
                <a:moveTo>
                  <a:pt x="10" y="0"/>
                </a:moveTo>
                <a:cubicBezTo>
                  <a:pt x="10" y="0"/>
                  <a:pt x="10" y="0"/>
                  <a:pt x="10" y="0"/>
                </a:cubicBezTo>
                <a:cubicBezTo>
                  <a:pt x="10" y="0"/>
                  <a:pt x="10" y="0"/>
                  <a:pt x="10" y="0"/>
                </a:cubicBezTo>
                <a:moveTo>
                  <a:pt x="3" y="0"/>
                </a:moveTo>
                <a:cubicBezTo>
                  <a:pt x="3" y="0"/>
                  <a:pt x="3" y="0"/>
                  <a:pt x="3" y="0"/>
                </a:cubicBezTo>
                <a:cubicBezTo>
                  <a:pt x="3" y="0"/>
                  <a:pt x="3" y="0"/>
                  <a:pt x="3" y="0"/>
                </a:cubicBezTo>
                <a:moveTo>
                  <a:pt x="10" y="0"/>
                </a:moveTo>
                <a:cubicBezTo>
                  <a:pt x="10" y="0"/>
                  <a:pt x="10" y="0"/>
                  <a:pt x="10" y="0"/>
                </a:cubicBezTo>
                <a:cubicBezTo>
                  <a:pt x="10" y="0"/>
                  <a:pt x="10" y="0"/>
                  <a:pt x="10" y="0"/>
                </a:cubicBezTo>
                <a:moveTo>
                  <a:pt x="3" y="0"/>
                </a:moveTo>
                <a:cubicBezTo>
                  <a:pt x="3" y="0"/>
                  <a:pt x="3" y="0"/>
                  <a:pt x="3" y="0"/>
                </a:cubicBezTo>
                <a:cubicBezTo>
                  <a:pt x="3" y="0"/>
                  <a:pt x="3" y="0"/>
                  <a:pt x="3" y="0"/>
                </a:cubicBezTo>
                <a:moveTo>
                  <a:pt x="10" y="0"/>
                </a:moveTo>
                <a:cubicBezTo>
                  <a:pt x="10" y="0"/>
                  <a:pt x="10" y="0"/>
                  <a:pt x="10" y="0"/>
                </a:cubicBezTo>
                <a:cubicBezTo>
                  <a:pt x="10" y="0"/>
                  <a:pt x="10" y="0"/>
                  <a:pt x="10" y="0"/>
                </a:cubicBezTo>
                <a:moveTo>
                  <a:pt x="3" y="0"/>
                </a:moveTo>
                <a:cubicBezTo>
                  <a:pt x="3" y="0"/>
                  <a:pt x="3" y="0"/>
                  <a:pt x="3" y="0"/>
                </a:cubicBezTo>
                <a:cubicBezTo>
                  <a:pt x="3" y="0"/>
                  <a:pt x="3" y="0"/>
                  <a:pt x="3" y="0"/>
                </a:cubicBezTo>
                <a:moveTo>
                  <a:pt x="9" y="0"/>
                </a:moveTo>
                <a:cubicBezTo>
                  <a:pt x="9" y="0"/>
                  <a:pt x="9" y="0"/>
                  <a:pt x="9" y="0"/>
                </a:cubicBezTo>
                <a:cubicBezTo>
                  <a:pt x="9" y="0"/>
                  <a:pt x="9" y="0"/>
                  <a:pt x="9" y="0"/>
                </a:cubicBezTo>
                <a:moveTo>
                  <a:pt x="3" y="0"/>
                </a:moveTo>
                <a:cubicBezTo>
                  <a:pt x="3" y="0"/>
                  <a:pt x="3" y="0"/>
                  <a:pt x="3" y="0"/>
                </a:cubicBezTo>
                <a:cubicBezTo>
                  <a:pt x="3" y="0"/>
                  <a:pt x="3" y="0"/>
                  <a:pt x="3"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9" y="0"/>
                </a:moveTo>
                <a:cubicBezTo>
                  <a:pt x="9" y="0"/>
                  <a:pt x="9" y="0"/>
                  <a:pt x="9" y="0"/>
                </a:cubicBezTo>
                <a:cubicBezTo>
                  <a:pt x="9" y="0"/>
                  <a:pt x="9" y="0"/>
                  <a:pt x="9" y="0"/>
                </a:cubicBezTo>
                <a:moveTo>
                  <a:pt x="4" y="0"/>
                </a:moveTo>
                <a:cubicBezTo>
                  <a:pt x="4" y="0"/>
                  <a:pt x="4" y="0"/>
                  <a:pt x="4" y="0"/>
                </a:cubicBezTo>
                <a:cubicBezTo>
                  <a:pt x="4" y="0"/>
                  <a:pt x="4" y="0"/>
                  <a:pt x="4" y="0"/>
                </a:cubicBezTo>
                <a:moveTo>
                  <a:pt x="8" y="0"/>
                </a:moveTo>
                <a:cubicBezTo>
                  <a:pt x="8" y="0"/>
                  <a:pt x="8" y="0"/>
                  <a:pt x="8" y="0"/>
                </a:cubicBezTo>
                <a:cubicBezTo>
                  <a:pt x="8" y="0"/>
                  <a:pt x="8" y="0"/>
                  <a:pt x="8" y="0"/>
                </a:cubicBezTo>
                <a:moveTo>
                  <a:pt x="4" y="0"/>
                </a:moveTo>
                <a:cubicBezTo>
                  <a:pt x="4" y="0"/>
                  <a:pt x="4" y="0"/>
                  <a:pt x="4" y="0"/>
                </a:cubicBezTo>
                <a:cubicBezTo>
                  <a:pt x="4" y="0"/>
                  <a:pt x="4" y="0"/>
                  <a:pt x="4" y="0"/>
                </a:cubicBezTo>
                <a:moveTo>
                  <a:pt x="8" y="0"/>
                </a:moveTo>
                <a:cubicBezTo>
                  <a:pt x="8" y="0"/>
                  <a:pt x="8" y="0"/>
                  <a:pt x="8" y="0"/>
                </a:cubicBezTo>
                <a:cubicBezTo>
                  <a:pt x="8" y="0"/>
                  <a:pt x="8" y="0"/>
                  <a:pt x="8" y="0"/>
                </a:cubicBezTo>
                <a:moveTo>
                  <a:pt x="5" y="0"/>
                </a:moveTo>
                <a:cubicBezTo>
                  <a:pt x="5" y="0"/>
                  <a:pt x="5" y="0"/>
                  <a:pt x="5" y="0"/>
                </a:cubicBezTo>
                <a:cubicBezTo>
                  <a:pt x="5" y="0"/>
                  <a:pt x="5" y="0"/>
                  <a:pt x="5" y="0"/>
                </a:cubicBezTo>
                <a:moveTo>
                  <a:pt x="8" y="0"/>
                </a:moveTo>
                <a:cubicBezTo>
                  <a:pt x="8" y="0"/>
                  <a:pt x="8" y="0"/>
                  <a:pt x="8" y="0"/>
                </a:cubicBezTo>
                <a:cubicBezTo>
                  <a:pt x="8" y="0"/>
                  <a:pt x="8" y="0"/>
                  <a:pt x="8" y="0"/>
                </a:cubicBezTo>
                <a:moveTo>
                  <a:pt x="5" y="0"/>
                </a:moveTo>
                <a:cubicBezTo>
                  <a:pt x="5" y="0"/>
                  <a:pt x="5" y="0"/>
                  <a:pt x="5" y="0"/>
                </a:cubicBezTo>
                <a:cubicBezTo>
                  <a:pt x="5" y="0"/>
                  <a:pt x="5" y="0"/>
                  <a:pt x="5" y="0"/>
                </a:cubicBezTo>
                <a:moveTo>
                  <a:pt x="8" y="0"/>
                </a:moveTo>
                <a:cubicBezTo>
                  <a:pt x="8" y="0"/>
                  <a:pt x="8" y="0"/>
                  <a:pt x="8" y="0"/>
                </a:cubicBezTo>
                <a:cubicBezTo>
                  <a:pt x="8" y="0"/>
                  <a:pt x="8" y="0"/>
                  <a:pt x="8" y="0"/>
                </a:cubicBezTo>
                <a:moveTo>
                  <a:pt x="5" y="0"/>
                </a:moveTo>
                <a:cubicBezTo>
                  <a:pt x="5" y="0"/>
                  <a:pt x="5" y="0"/>
                  <a:pt x="5" y="0"/>
                </a:cubicBezTo>
                <a:cubicBezTo>
                  <a:pt x="5" y="0"/>
                  <a:pt x="5" y="0"/>
                  <a:pt x="5" y="0"/>
                </a:cubicBezTo>
                <a:moveTo>
                  <a:pt x="8" y="0"/>
                </a:moveTo>
                <a:cubicBezTo>
                  <a:pt x="8" y="0"/>
                  <a:pt x="8" y="0"/>
                  <a:pt x="8" y="0"/>
                </a:cubicBezTo>
                <a:cubicBezTo>
                  <a:pt x="8" y="0"/>
                  <a:pt x="8" y="0"/>
                  <a:pt x="8" y="0"/>
                </a:cubicBezTo>
                <a:moveTo>
                  <a:pt x="5" y="0"/>
                </a:moveTo>
                <a:cubicBezTo>
                  <a:pt x="5" y="0"/>
                  <a:pt x="5" y="0"/>
                  <a:pt x="5" y="0"/>
                </a:cubicBezTo>
                <a:cubicBezTo>
                  <a:pt x="5" y="0"/>
                  <a:pt x="5" y="0"/>
                  <a:pt x="5" y="0"/>
                </a:cubicBezTo>
                <a:moveTo>
                  <a:pt x="8" y="0"/>
                </a:moveTo>
                <a:cubicBezTo>
                  <a:pt x="8" y="0"/>
                  <a:pt x="8" y="0"/>
                  <a:pt x="8" y="0"/>
                </a:cubicBezTo>
                <a:cubicBezTo>
                  <a:pt x="8" y="0"/>
                  <a:pt x="8" y="0"/>
                  <a:pt x="8" y="0"/>
                </a:cubicBezTo>
                <a:moveTo>
                  <a:pt x="5" y="0"/>
                </a:moveTo>
                <a:cubicBezTo>
                  <a:pt x="5" y="0"/>
                  <a:pt x="5" y="0"/>
                  <a:pt x="5" y="0"/>
                </a:cubicBezTo>
                <a:cubicBezTo>
                  <a:pt x="5" y="0"/>
                  <a:pt x="5" y="0"/>
                  <a:pt x="5" y="0"/>
                </a:cubicBezTo>
                <a:moveTo>
                  <a:pt x="8" y="0"/>
                </a:moveTo>
                <a:cubicBezTo>
                  <a:pt x="8" y="0"/>
                  <a:pt x="8" y="0"/>
                  <a:pt x="8" y="0"/>
                </a:cubicBezTo>
                <a:cubicBezTo>
                  <a:pt x="8" y="0"/>
                  <a:pt x="8" y="0"/>
                  <a:pt x="8" y="0"/>
                </a:cubicBezTo>
                <a:moveTo>
                  <a:pt x="5" y="0"/>
                </a:moveTo>
                <a:cubicBezTo>
                  <a:pt x="5" y="0"/>
                  <a:pt x="5" y="0"/>
                  <a:pt x="5" y="0"/>
                </a:cubicBezTo>
                <a:cubicBezTo>
                  <a:pt x="5" y="0"/>
                  <a:pt x="5" y="0"/>
                  <a:pt x="5" y="0"/>
                </a:cubicBezTo>
                <a:moveTo>
                  <a:pt x="8" y="0"/>
                </a:moveTo>
                <a:cubicBezTo>
                  <a:pt x="8" y="0"/>
                  <a:pt x="8" y="0"/>
                  <a:pt x="8" y="0"/>
                </a:cubicBezTo>
                <a:cubicBezTo>
                  <a:pt x="8" y="0"/>
                  <a:pt x="8" y="0"/>
                  <a:pt x="8" y="0"/>
                </a:cubicBezTo>
                <a:moveTo>
                  <a:pt x="5" y="0"/>
                </a:moveTo>
                <a:cubicBezTo>
                  <a:pt x="5" y="0"/>
                  <a:pt x="5" y="0"/>
                  <a:pt x="5" y="0"/>
                </a:cubicBezTo>
                <a:cubicBezTo>
                  <a:pt x="5" y="0"/>
                  <a:pt x="5" y="0"/>
                  <a:pt x="5" y="0"/>
                </a:cubicBezTo>
                <a:moveTo>
                  <a:pt x="8" y="0"/>
                </a:moveTo>
                <a:cubicBezTo>
                  <a:pt x="8" y="0"/>
                  <a:pt x="8" y="0"/>
                  <a:pt x="8" y="0"/>
                </a:cubicBezTo>
                <a:cubicBezTo>
                  <a:pt x="8" y="0"/>
                  <a:pt x="8" y="0"/>
                  <a:pt x="8" y="0"/>
                </a:cubicBezTo>
                <a:moveTo>
                  <a:pt x="5" y="0"/>
                </a:moveTo>
                <a:cubicBezTo>
                  <a:pt x="5" y="0"/>
                  <a:pt x="5" y="0"/>
                  <a:pt x="5" y="0"/>
                </a:cubicBezTo>
                <a:cubicBezTo>
                  <a:pt x="5" y="0"/>
                  <a:pt x="5" y="0"/>
                  <a:pt x="5" y="0"/>
                </a:cubicBezTo>
                <a:moveTo>
                  <a:pt x="8" y="0"/>
                </a:moveTo>
                <a:cubicBezTo>
                  <a:pt x="8" y="0"/>
                  <a:pt x="8" y="0"/>
                  <a:pt x="8" y="0"/>
                </a:cubicBezTo>
                <a:cubicBezTo>
                  <a:pt x="8" y="0"/>
                  <a:pt x="8" y="0"/>
                  <a:pt x="8" y="0"/>
                </a:cubicBezTo>
                <a:moveTo>
                  <a:pt x="5" y="0"/>
                </a:moveTo>
                <a:cubicBezTo>
                  <a:pt x="5" y="0"/>
                  <a:pt x="5" y="0"/>
                  <a:pt x="5" y="0"/>
                </a:cubicBezTo>
                <a:cubicBezTo>
                  <a:pt x="5" y="0"/>
                  <a:pt x="5" y="0"/>
                  <a:pt x="5" y="0"/>
                </a:cubicBezTo>
                <a:moveTo>
                  <a:pt x="8" y="0"/>
                </a:moveTo>
                <a:cubicBezTo>
                  <a:pt x="8" y="0"/>
                  <a:pt x="8" y="0"/>
                  <a:pt x="8" y="0"/>
                </a:cubicBezTo>
                <a:cubicBezTo>
                  <a:pt x="8" y="0"/>
                  <a:pt x="8" y="0"/>
                  <a:pt x="8" y="0"/>
                </a:cubicBezTo>
                <a:moveTo>
                  <a:pt x="5" y="0"/>
                </a:moveTo>
                <a:cubicBezTo>
                  <a:pt x="5" y="0"/>
                  <a:pt x="5" y="0"/>
                  <a:pt x="5" y="0"/>
                </a:cubicBezTo>
                <a:cubicBezTo>
                  <a:pt x="5" y="0"/>
                  <a:pt x="5" y="0"/>
                  <a:pt x="5" y="0"/>
                </a:cubicBezTo>
                <a:moveTo>
                  <a:pt x="8" y="0"/>
                </a:moveTo>
                <a:cubicBezTo>
                  <a:pt x="8" y="0"/>
                  <a:pt x="8" y="0"/>
                  <a:pt x="8" y="0"/>
                </a:cubicBezTo>
                <a:cubicBezTo>
                  <a:pt x="8" y="0"/>
                  <a:pt x="8" y="0"/>
                  <a:pt x="8" y="0"/>
                </a:cubicBezTo>
                <a:moveTo>
                  <a:pt x="5" y="0"/>
                </a:moveTo>
                <a:cubicBezTo>
                  <a:pt x="5" y="0"/>
                  <a:pt x="5" y="0"/>
                  <a:pt x="5" y="0"/>
                </a:cubicBezTo>
                <a:cubicBezTo>
                  <a:pt x="5" y="0"/>
                  <a:pt x="5" y="0"/>
                  <a:pt x="5" y="0"/>
                </a:cubicBezTo>
                <a:moveTo>
                  <a:pt x="7" y="0"/>
                </a:moveTo>
                <a:cubicBezTo>
                  <a:pt x="7" y="0"/>
                  <a:pt x="8" y="0"/>
                  <a:pt x="8" y="0"/>
                </a:cubicBezTo>
                <a:cubicBezTo>
                  <a:pt x="8" y="0"/>
                  <a:pt x="7" y="0"/>
                  <a:pt x="7" y="0"/>
                </a:cubicBezTo>
                <a:moveTo>
                  <a:pt x="5" y="0"/>
                </a:moveTo>
                <a:cubicBezTo>
                  <a:pt x="5" y="0"/>
                  <a:pt x="5" y="0"/>
                  <a:pt x="5" y="0"/>
                </a:cubicBezTo>
                <a:cubicBezTo>
                  <a:pt x="5" y="0"/>
                  <a:pt x="5" y="0"/>
                  <a:pt x="5" y="0"/>
                </a:cubicBezTo>
                <a:moveTo>
                  <a:pt x="7" y="0"/>
                </a:moveTo>
                <a:cubicBezTo>
                  <a:pt x="7" y="0"/>
                  <a:pt x="7" y="0"/>
                  <a:pt x="7" y="0"/>
                </a:cubicBezTo>
                <a:cubicBezTo>
                  <a:pt x="7" y="0"/>
                  <a:pt x="7" y="0"/>
                  <a:pt x="7" y="0"/>
                </a:cubicBezTo>
                <a:moveTo>
                  <a:pt x="6" y="0"/>
                </a:moveTo>
                <a:cubicBezTo>
                  <a:pt x="6" y="0"/>
                  <a:pt x="6" y="0"/>
                  <a:pt x="5" y="0"/>
                </a:cubicBezTo>
                <a:cubicBezTo>
                  <a:pt x="6" y="0"/>
                  <a:pt x="6" y="0"/>
                  <a:pt x="6"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cubicBezTo>
                  <a:pt x="6" y="0"/>
                  <a:pt x="6" y="0"/>
                  <a:pt x="7" y="0"/>
                </a:cubicBezTo>
                <a:cubicBezTo>
                  <a:pt x="6" y="0"/>
                  <a:pt x="6" y="0"/>
                  <a:pt x="6"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21" name="Freeform 35">
            <a:extLst>
              <a:ext uri="{FF2B5EF4-FFF2-40B4-BE49-F238E27FC236}">
                <a16:creationId xmlns:a16="http://schemas.microsoft.com/office/drawing/2014/main" id="{3EFEB264-A4EC-237D-DBAE-AED5105E27E9}"/>
              </a:ext>
            </a:extLst>
          </p:cNvPr>
          <p:cNvSpPr>
            <a:spLocks noEditPoints="1"/>
          </p:cNvSpPr>
          <p:nvPr/>
        </p:nvSpPr>
        <p:spPr bwMode="auto">
          <a:xfrm>
            <a:off x="10313349" y="4336249"/>
            <a:ext cx="89258" cy="9396"/>
          </a:xfrm>
          <a:custGeom>
            <a:avLst/>
            <a:gdLst>
              <a:gd name="T0" fmla="*/ 10 w 11"/>
              <a:gd name="T1" fmla="*/ 1 h 1"/>
              <a:gd name="T2" fmla="*/ 10 w 11"/>
              <a:gd name="T3" fmla="*/ 1 h 1"/>
              <a:gd name="T4" fmla="*/ 10 w 11"/>
              <a:gd name="T5" fmla="*/ 1 h 1"/>
              <a:gd name="T6" fmla="*/ 10 w 11"/>
              <a:gd name="T7" fmla="*/ 1 h 1"/>
              <a:gd name="T8" fmla="*/ 9 w 11"/>
              <a:gd name="T9" fmla="*/ 1 h 1"/>
              <a:gd name="T10" fmla="*/ 9 w 11"/>
              <a:gd name="T11" fmla="*/ 1 h 1"/>
              <a:gd name="T12" fmla="*/ 9 w 11"/>
              <a:gd name="T13" fmla="*/ 1 h 1"/>
              <a:gd name="T14" fmla="*/ 9 w 11"/>
              <a:gd name="T15" fmla="*/ 1 h 1"/>
              <a:gd name="T16" fmla="*/ 9 w 11"/>
              <a:gd name="T17" fmla="*/ 1 h 1"/>
              <a:gd name="T18" fmla="*/ 9 w 11"/>
              <a:gd name="T19" fmla="*/ 1 h 1"/>
              <a:gd name="T20" fmla="*/ 8 w 11"/>
              <a:gd name="T21" fmla="*/ 1 h 1"/>
              <a:gd name="T22" fmla="*/ 8 w 11"/>
              <a:gd name="T23" fmla="*/ 1 h 1"/>
              <a:gd name="T24" fmla="*/ 8 w 11"/>
              <a:gd name="T25" fmla="*/ 1 h 1"/>
              <a:gd name="T26" fmla="*/ 8 w 11"/>
              <a:gd name="T27" fmla="*/ 0 h 1"/>
              <a:gd name="T28" fmla="*/ 7 w 11"/>
              <a:gd name="T29" fmla="*/ 0 h 1"/>
              <a:gd name="T30" fmla="*/ 7 w 11"/>
              <a:gd name="T31" fmla="*/ 0 h 1"/>
              <a:gd name="T32" fmla="*/ 7 w 11"/>
              <a:gd name="T33" fmla="*/ 0 h 1"/>
              <a:gd name="T34" fmla="*/ 7 w 11"/>
              <a:gd name="T35" fmla="*/ 0 h 1"/>
              <a:gd name="T36" fmla="*/ 7 w 11"/>
              <a:gd name="T37" fmla="*/ 0 h 1"/>
              <a:gd name="T38" fmla="*/ 6 w 11"/>
              <a:gd name="T39" fmla="*/ 0 h 1"/>
              <a:gd name="T40" fmla="*/ 6 w 11"/>
              <a:gd name="T41" fmla="*/ 0 h 1"/>
              <a:gd name="T42" fmla="*/ 6 w 11"/>
              <a:gd name="T43" fmla="*/ 0 h 1"/>
              <a:gd name="T44" fmla="*/ 6 w 11"/>
              <a:gd name="T45" fmla="*/ 0 h 1"/>
              <a:gd name="T46" fmla="*/ 6 w 11"/>
              <a:gd name="T47" fmla="*/ 0 h 1"/>
              <a:gd name="T48" fmla="*/ 6 w 11"/>
              <a:gd name="T49" fmla="*/ 0 h 1"/>
              <a:gd name="T50" fmla="*/ 5 w 11"/>
              <a:gd name="T51" fmla="*/ 0 h 1"/>
              <a:gd name="T52" fmla="*/ 5 w 11"/>
              <a:gd name="T53" fmla="*/ 0 h 1"/>
              <a:gd name="T54" fmla="*/ 5 w 11"/>
              <a:gd name="T55" fmla="*/ 0 h 1"/>
              <a:gd name="T56" fmla="*/ 5 w 11"/>
              <a:gd name="T57" fmla="*/ 0 h 1"/>
              <a:gd name="T58" fmla="*/ 5 w 11"/>
              <a:gd name="T59" fmla="*/ 0 h 1"/>
              <a:gd name="T60" fmla="*/ 0 w 11"/>
              <a:gd name="T61" fmla="*/ 0 h 1"/>
              <a:gd name="T62" fmla="*/ 5 w 11"/>
              <a:gd name="T63" fmla="*/ 0 h 1"/>
              <a:gd name="T64" fmla="*/ 5 w 11"/>
              <a:gd name="T65" fmla="*/ 0 h 1"/>
              <a:gd name="T66" fmla="*/ 0 w 11"/>
              <a:gd name="T67" fmla="*/ 0 h 1"/>
              <a:gd name="T68" fmla="*/ 4 w 11"/>
              <a:gd name="T69" fmla="*/ 0 h 1"/>
              <a:gd name="T70" fmla="*/ 4 w 11"/>
              <a:gd name="T71" fmla="*/ 0 h 1"/>
              <a:gd name="T72" fmla="*/ 0 w 11"/>
              <a:gd name="T73" fmla="*/ 0 h 1"/>
              <a:gd name="T74" fmla="*/ 4 w 11"/>
              <a:gd name="T75" fmla="*/ 0 h 1"/>
              <a:gd name="T76" fmla="*/ 4 w 11"/>
              <a:gd name="T77" fmla="*/ 0 h 1"/>
              <a:gd name="T78" fmla="*/ 1 w 11"/>
              <a:gd name="T79" fmla="*/ 0 h 1"/>
              <a:gd name="T80" fmla="*/ 4 w 11"/>
              <a:gd name="T81" fmla="*/ 0 h 1"/>
              <a:gd name="T82" fmla="*/ 1 w 11"/>
              <a:gd name="T83" fmla="*/ 0 h 1"/>
              <a:gd name="T84" fmla="*/ 4 w 11"/>
              <a:gd name="T85" fmla="*/ 0 h 1"/>
              <a:gd name="T86" fmla="*/ 1 w 11"/>
              <a:gd name="T87" fmla="*/ 0 h 1"/>
              <a:gd name="T88" fmla="*/ 1 w 11"/>
              <a:gd name="T89" fmla="*/ 0 h 1"/>
              <a:gd name="T90" fmla="*/ 3 w 11"/>
              <a:gd name="T91" fmla="*/ 0 h 1"/>
              <a:gd name="T92" fmla="*/ 1 w 11"/>
              <a:gd name="T93" fmla="*/ 0 h 1"/>
              <a:gd name="T94" fmla="*/ 2 w 11"/>
              <a:gd name="T95" fmla="*/ 0 h 1"/>
              <a:gd name="T96" fmla="*/ 3 w 11"/>
              <a:gd name="T97" fmla="*/ 0 h 1"/>
              <a:gd name="T98" fmla="*/ 2 w 11"/>
              <a:gd name="T99" fmla="*/ 0 h 1"/>
              <a:gd name="T100" fmla="*/ 2 w 11"/>
              <a:gd name="T101" fmla="*/ 0 h 1"/>
              <a:gd name="T102" fmla="*/ 3 w 11"/>
              <a:gd name="T103" fmla="*/ 0 h 1"/>
              <a:gd name="T104" fmla="*/ 2 w 11"/>
              <a:gd name="T105" fmla="*/ 0 h 1"/>
              <a:gd name="T106" fmla="*/ 2 w 11"/>
              <a:gd name="T107" fmla="*/ 0 h 1"/>
              <a:gd name="T108" fmla="*/ 3 w 11"/>
              <a:gd name="T109" fmla="*/ 0 h 1"/>
              <a:gd name="T110" fmla="*/ 2 w 11"/>
              <a:gd name="T111" fmla="*/ 0 h 1"/>
              <a:gd name="T112" fmla="*/ 2 w 11"/>
              <a:gd name="T113" fmla="*/ 0 h 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Lst>
            <a:rect l="0" t="0" r="r" b="b"/>
            <a:pathLst>
              <a:path w="11" h="1">
                <a:moveTo>
                  <a:pt x="11" y="1"/>
                </a:moveTo>
                <a:cubicBezTo>
                  <a:pt x="11" y="1"/>
                  <a:pt x="11" y="1"/>
                  <a:pt x="11" y="1"/>
                </a:cubicBezTo>
                <a:cubicBezTo>
                  <a:pt x="11" y="1"/>
                  <a:pt x="11" y="1"/>
                  <a:pt x="11" y="1"/>
                </a:cubicBezTo>
                <a:moveTo>
                  <a:pt x="11" y="1"/>
                </a:moveTo>
                <a:cubicBezTo>
                  <a:pt x="11" y="1"/>
                  <a:pt x="11" y="1"/>
                  <a:pt x="11" y="1"/>
                </a:cubicBezTo>
                <a:cubicBezTo>
                  <a:pt x="11" y="1"/>
                  <a:pt x="11" y="1"/>
                  <a:pt x="11" y="1"/>
                </a:cubicBezTo>
                <a:moveTo>
                  <a:pt x="10" y="1"/>
                </a:moveTo>
                <a:cubicBezTo>
                  <a:pt x="10" y="1"/>
                  <a:pt x="10" y="1"/>
                  <a:pt x="10" y="1"/>
                </a:cubicBezTo>
                <a:cubicBezTo>
                  <a:pt x="10" y="1"/>
                  <a:pt x="10" y="1"/>
                  <a:pt x="10" y="1"/>
                </a:cubicBezTo>
                <a:moveTo>
                  <a:pt x="10" y="1"/>
                </a:moveTo>
                <a:cubicBezTo>
                  <a:pt x="10" y="1"/>
                  <a:pt x="10" y="1"/>
                  <a:pt x="10" y="1"/>
                </a:cubicBezTo>
                <a:cubicBezTo>
                  <a:pt x="10" y="1"/>
                  <a:pt x="10" y="1"/>
                  <a:pt x="10" y="1"/>
                </a:cubicBezTo>
                <a:moveTo>
                  <a:pt x="10" y="1"/>
                </a:moveTo>
                <a:cubicBezTo>
                  <a:pt x="10" y="1"/>
                  <a:pt x="10" y="1"/>
                  <a:pt x="10" y="1"/>
                </a:cubicBezTo>
                <a:cubicBezTo>
                  <a:pt x="10" y="1"/>
                  <a:pt x="10" y="1"/>
                  <a:pt x="10" y="1"/>
                </a:cubicBezTo>
                <a:moveTo>
                  <a:pt x="10" y="1"/>
                </a:moveTo>
                <a:cubicBezTo>
                  <a:pt x="10" y="1"/>
                  <a:pt x="10" y="1"/>
                  <a:pt x="10" y="1"/>
                </a:cubicBezTo>
                <a:cubicBezTo>
                  <a:pt x="10" y="1"/>
                  <a:pt x="10" y="1"/>
                  <a:pt x="10" y="1"/>
                </a:cubicBezTo>
                <a:moveTo>
                  <a:pt x="10" y="1"/>
                </a:moveTo>
                <a:cubicBezTo>
                  <a:pt x="10" y="1"/>
                  <a:pt x="10" y="1"/>
                  <a:pt x="10" y="1"/>
                </a:cubicBezTo>
                <a:cubicBezTo>
                  <a:pt x="10" y="1"/>
                  <a:pt x="10" y="1"/>
                  <a:pt x="10" y="1"/>
                </a:cubicBezTo>
                <a:moveTo>
                  <a:pt x="10" y="1"/>
                </a:moveTo>
                <a:cubicBezTo>
                  <a:pt x="10" y="1"/>
                  <a:pt x="10" y="1"/>
                  <a:pt x="10" y="1"/>
                </a:cubicBezTo>
                <a:cubicBezTo>
                  <a:pt x="10" y="1"/>
                  <a:pt x="10" y="1"/>
                  <a:pt x="10" y="1"/>
                </a:cubicBezTo>
                <a:moveTo>
                  <a:pt x="10" y="1"/>
                </a:moveTo>
                <a:cubicBezTo>
                  <a:pt x="10" y="1"/>
                  <a:pt x="10" y="1"/>
                  <a:pt x="10" y="1"/>
                </a:cubicBezTo>
                <a:cubicBezTo>
                  <a:pt x="10" y="1"/>
                  <a:pt x="10" y="1"/>
                  <a:pt x="10" y="1"/>
                </a:cubicBezTo>
                <a:moveTo>
                  <a:pt x="10" y="1"/>
                </a:moveTo>
                <a:cubicBezTo>
                  <a:pt x="10" y="1"/>
                  <a:pt x="10" y="1"/>
                  <a:pt x="10" y="1"/>
                </a:cubicBezTo>
                <a:cubicBezTo>
                  <a:pt x="10" y="1"/>
                  <a:pt x="10" y="1"/>
                  <a:pt x="10" y="1"/>
                </a:cubicBezTo>
                <a:moveTo>
                  <a:pt x="10" y="1"/>
                </a:moveTo>
                <a:cubicBezTo>
                  <a:pt x="10" y="1"/>
                  <a:pt x="10" y="1"/>
                  <a:pt x="10" y="1"/>
                </a:cubicBezTo>
                <a:cubicBezTo>
                  <a:pt x="10" y="1"/>
                  <a:pt x="10" y="1"/>
                  <a:pt x="10" y="1"/>
                </a:cubicBezTo>
                <a:moveTo>
                  <a:pt x="10" y="1"/>
                </a:moveTo>
                <a:cubicBezTo>
                  <a:pt x="10" y="1"/>
                  <a:pt x="10" y="1"/>
                  <a:pt x="10" y="1"/>
                </a:cubicBezTo>
                <a:cubicBezTo>
                  <a:pt x="10" y="1"/>
                  <a:pt x="10" y="1"/>
                  <a:pt x="10" y="1"/>
                </a:cubicBezTo>
                <a:moveTo>
                  <a:pt x="10" y="1"/>
                </a:moveTo>
                <a:cubicBezTo>
                  <a:pt x="10" y="1"/>
                  <a:pt x="10" y="1"/>
                  <a:pt x="10" y="1"/>
                </a:cubicBezTo>
                <a:cubicBezTo>
                  <a:pt x="10" y="1"/>
                  <a:pt x="10" y="1"/>
                  <a:pt x="10"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9" y="1"/>
                </a:moveTo>
                <a:cubicBezTo>
                  <a:pt x="9" y="1"/>
                  <a:pt x="9" y="1"/>
                  <a:pt x="9" y="1"/>
                </a:cubicBezTo>
                <a:cubicBezTo>
                  <a:pt x="9" y="1"/>
                  <a:pt x="9" y="1"/>
                  <a:pt x="9" y="1"/>
                </a:cubicBezTo>
                <a:moveTo>
                  <a:pt x="8" y="1"/>
                </a:moveTo>
                <a:cubicBezTo>
                  <a:pt x="9" y="1"/>
                  <a:pt x="9" y="1"/>
                  <a:pt x="9" y="1"/>
                </a:cubicBezTo>
                <a:cubicBezTo>
                  <a:pt x="9" y="1"/>
                  <a:pt x="9" y="1"/>
                  <a:pt x="8" y="1"/>
                </a:cubicBezTo>
                <a:moveTo>
                  <a:pt x="8" y="1"/>
                </a:moveTo>
                <a:cubicBezTo>
                  <a:pt x="8" y="1"/>
                  <a:pt x="8" y="1"/>
                  <a:pt x="8" y="1"/>
                </a:cubicBezTo>
                <a:cubicBezTo>
                  <a:pt x="8" y="1"/>
                  <a:pt x="8" y="1"/>
                  <a:pt x="8" y="1"/>
                </a:cubicBezTo>
                <a:moveTo>
                  <a:pt x="8" y="1"/>
                </a:moveTo>
                <a:cubicBezTo>
                  <a:pt x="8" y="1"/>
                  <a:pt x="8" y="1"/>
                  <a:pt x="8" y="1"/>
                </a:cubicBezTo>
                <a:cubicBezTo>
                  <a:pt x="8" y="1"/>
                  <a:pt x="8" y="1"/>
                  <a:pt x="8" y="1"/>
                </a:cubicBezTo>
                <a:moveTo>
                  <a:pt x="8" y="1"/>
                </a:moveTo>
                <a:cubicBezTo>
                  <a:pt x="8" y="1"/>
                  <a:pt x="8" y="1"/>
                  <a:pt x="8" y="1"/>
                </a:cubicBezTo>
                <a:cubicBezTo>
                  <a:pt x="8" y="1"/>
                  <a:pt x="8" y="1"/>
                  <a:pt x="8" y="1"/>
                </a:cubicBezTo>
                <a:moveTo>
                  <a:pt x="8" y="1"/>
                </a:moveTo>
                <a:cubicBezTo>
                  <a:pt x="8" y="1"/>
                  <a:pt x="8" y="1"/>
                  <a:pt x="8" y="1"/>
                </a:cubicBezTo>
                <a:cubicBezTo>
                  <a:pt x="8" y="1"/>
                  <a:pt x="8" y="1"/>
                  <a:pt x="8" y="1"/>
                </a:cubicBezTo>
                <a:moveTo>
                  <a:pt x="8" y="1"/>
                </a:moveTo>
                <a:cubicBezTo>
                  <a:pt x="8" y="1"/>
                  <a:pt x="8" y="1"/>
                  <a:pt x="8" y="1"/>
                </a:cubicBezTo>
                <a:cubicBezTo>
                  <a:pt x="8" y="1"/>
                  <a:pt x="8" y="1"/>
                  <a:pt x="8" y="1"/>
                </a:cubicBezTo>
                <a:moveTo>
                  <a:pt x="8" y="1"/>
                </a:moveTo>
                <a:cubicBezTo>
                  <a:pt x="8" y="1"/>
                  <a:pt x="8" y="1"/>
                  <a:pt x="8" y="1"/>
                </a:cubicBezTo>
                <a:cubicBezTo>
                  <a:pt x="8" y="1"/>
                  <a:pt x="8" y="1"/>
                  <a:pt x="8" y="1"/>
                </a:cubicBezTo>
                <a:moveTo>
                  <a:pt x="8" y="1"/>
                </a:moveTo>
                <a:cubicBezTo>
                  <a:pt x="8" y="1"/>
                  <a:pt x="8" y="1"/>
                  <a:pt x="8" y="1"/>
                </a:cubicBezTo>
                <a:cubicBezTo>
                  <a:pt x="8" y="1"/>
                  <a:pt x="8" y="1"/>
                  <a:pt x="8" y="1"/>
                </a:cubicBezTo>
                <a:moveTo>
                  <a:pt x="8" y="1"/>
                </a:moveTo>
                <a:cubicBezTo>
                  <a:pt x="8" y="1"/>
                  <a:pt x="8" y="1"/>
                  <a:pt x="8" y="1"/>
                </a:cubicBezTo>
                <a:cubicBezTo>
                  <a:pt x="8" y="1"/>
                  <a:pt x="8" y="1"/>
                  <a:pt x="8" y="1"/>
                </a:cubicBezTo>
                <a:moveTo>
                  <a:pt x="8" y="1"/>
                </a:moveTo>
                <a:cubicBezTo>
                  <a:pt x="8" y="1"/>
                  <a:pt x="8" y="1"/>
                  <a:pt x="8" y="1"/>
                </a:cubicBezTo>
                <a:cubicBezTo>
                  <a:pt x="8" y="1"/>
                  <a:pt x="8" y="1"/>
                  <a:pt x="8" y="1"/>
                </a:cubicBezTo>
                <a:moveTo>
                  <a:pt x="8" y="1"/>
                </a:moveTo>
                <a:cubicBezTo>
                  <a:pt x="8" y="1"/>
                  <a:pt x="8" y="1"/>
                  <a:pt x="8" y="1"/>
                </a:cubicBezTo>
                <a:cubicBezTo>
                  <a:pt x="8" y="1"/>
                  <a:pt x="8" y="1"/>
                  <a:pt x="8" y="1"/>
                </a:cubicBezTo>
                <a:moveTo>
                  <a:pt x="8" y="0"/>
                </a:moveTo>
                <a:cubicBezTo>
                  <a:pt x="8" y="0"/>
                  <a:pt x="8" y="0"/>
                  <a:pt x="8" y="0"/>
                </a:cubicBezTo>
                <a:cubicBezTo>
                  <a:pt x="8" y="0"/>
                  <a:pt x="8" y="0"/>
                  <a:pt x="8"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6" y="0"/>
                </a:moveTo>
                <a:cubicBezTo>
                  <a:pt x="7" y="0"/>
                  <a:pt x="7" y="0"/>
                  <a:pt x="7" y="0"/>
                </a:cubicBezTo>
                <a:cubicBezTo>
                  <a:pt x="7" y="0"/>
                  <a:pt x="7"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5" y="0"/>
                </a:moveTo>
                <a:cubicBezTo>
                  <a:pt x="5" y="0"/>
                  <a:pt x="6" y="0"/>
                  <a:pt x="6" y="0"/>
                </a:cubicBezTo>
                <a:cubicBezTo>
                  <a:pt x="6"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0" y="0"/>
                </a:moveTo>
                <a:cubicBezTo>
                  <a:pt x="0" y="0"/>
                  <a:pt x="0" y="0"/>
                  <a:pt x="0" y="0"/>
                </a:cubicBezTo>
                <a:cubicBezTo>
                  <a:pt x="0" y="0"/>
                  <a:pt x="0" y="0"/>
                  <a:pt x="0" y="0"/>
                </a:cubicBezTo>
                <a:moveTo>
                  <a:pt x="5" y="0"/>
                </a:moveTo>
                <a:cubicBezTo>
                  <a:pt x="5" y="0"/>
                  <a:pt x="5" y="0"/>
                  <a:pt x="5" y="0"/>
                </a:cubicBezTo>
                <a:cubicBezTo>
                  <a:pt x="5" y="0"/>
                  <a:pt x="5" y="0"/>
                  <a:pt x="5" y="0"/>
                </a:cubicBezTo>
                <a:moveTo>
                  <a:pt x="0" y="0"/>
                </a:moveTo>
                <a:cubicBezTo>
                  <a:pt x="0" y="0"/>
                  <a:pt x="0" y="0"/>
                  <a:pt x="0" y="0"/>
                </a:cubicBezTo>
                <a:cubicBezTo>
                  <a:pt x="0" y="0"/>
                  <a:pt x="0" y="0"/>
                  <a:pt x="0" y="0"/>
                </a:cubicBezTo>
                <a:moveTo>
                  <a:pt x="5" y="0"/>
                </a:moveTo>
                <a:cubicBezTo>
                  <a:pt x="5" y="0"/>
                  <a:pt x="5" y="0"/>
                  <a:pt x="5" y="0"/>
                </a:cubicBezTo>
                <a:cubicBezTo>
                  <a:pt x="5" y="0"/>
                  <a:pt x="5" y="0"/>
                  <a:pt x="5" y="0"/>
                </a:cubicBezTo>
                <a:moveTo>
                  <a:pt x="0" y="0"/>
                </a:moveTo>
                <a:cubicBezTo>
                  <a:pt x="0" y="0"/>
                  <a:pt x="0" y="0"/>
                  <a:pt x="0" y="0"/>
                </a:cubicBezTo>
                <a:cubicBezTo>
                  <a:pt x="0" y="0"/>
                  <a:pt x="0" y="0"/>
                  <a:pt x="0" y="0"/>
                </a:cubicBezTo>
                <a:moveTo>
                  <a:pt x="5" y="0"/>
                </a:moveTo>
                <a:cubicBezTo>
                  <a:pt x="5" y="0"/>
                  <a:pt x="5" y="0"/>
                  <a:pt x="5" y="0"/>
                </a:cubicBezTo>
                <a:cubicBezTo>
                  <a:pt x="5" y="0"/>
                  <a:pt x="5" y="0"/>
                  <a:pt x="5" y="0"/>
                </a:cubicBezTo>
                <a:moveTo>
                  <a:pt x="0" y="0"/>
                </a:moveTo>
                <a:cubicBezTo>
                  <a:pt x="0" y="0"/>
                  <a:pt x="0" y="0"/>
                  <a:pt x="0" y="0"/>
                </a:cubicBezTo>
                <a:cubicBezTo>
                  <a:pt x="0" y="0"/>
                  <a:pt x="0" y="0"/>
                  <a:pt x="0" y="0"/>
                </a:cubicBezTo>
                <a:moveTo>
                  <a:pt x="5" y="0"/>
                </a:moveTo>
                <a:cubicBezTo>
                  <a:pt x="5" y="0"/>
                  <a:pt x="5" y="0"/>
                  <a:pt x="5" y="0"/>
                </a:cubicBezTo>
                <a:cubicBezTo>
                  <a:pt x="5" y="0"/>
                  <a:pt x="5" y="0"/>
                  <a:pt x="5" y="0"/>
                </a:cubicBezTo>
                <a:moveTo>
                  <a:pt x="0" y="0"/>
                </a:moveTo>
                <a:cubicBezTo>
                  <a:pt x="0" y="0"/>
                  <a:pt x="0" y="0"/>
                  <a:pt x="0" y="0"/>
                </a:cubicBezTo>
                <a:cubicBezTo>
                  <a:pt x="0" y="0"/>
                  <a:pt x="0" y="0"/>
                  <a:pt x="0" y="0"/>
                </a:cubicBezTo>
                <a:moveTo>
                  <a:pt x="5" y="0"/>
                </a:moveTo>
                <a:cubicBezTo>
                  <a:pt x="5" y="0"/>
                  <a:pt x="5" y="0"/>
                  <a:pt x="5" y="0"/>
                </a:cubicBezTo>
                <a:cubicBezTo>
                  <a:pt x="5" y="0"/>
                  <a:pt x="5" y="0"/>
                  <a:pt x="5" y="0"/>
                </a:cubicBezTo>
                <a:moveTo>
                  <a:pt x="0" y="0"/>
                </a:moveTo>
                <a:cubicBezTo>
                  <a:pt x="0" y="0"/>
                  <a:pt x="0" y="0"/>
                  <a:pt x="0" y="0"/>
                </a:cubicBezTo>
                <a:cubicBezTo>
                  <a:pt x="0" y="0"/>
                  <a:pt x="0" y="0"/>
                  <a:pt x="0" y="0"/>
                </a:cubicBezTo>
                <a:moveTo>
                  <a:pt x="5" y="0"/>
                </a:moveTo>
                <a:cubicBezTo>
                  <a:pt x="5" y="0"/>
                  <a:pt x="5" y="0"/>
                  <a:pt x="5" y="0"/>
                </a:cubicBezTo>
                <a:cubicBezTo>
                  <a:pt x="5" y="0"/>
                  <a:pt x="5" y="0"/>
                  <a:pt x="5" y="0"/>
                </a:cubicBezTo>
                <a:moveTo>
                  <a:pt x="0" y="0"/>
                </a:moveTo>
                <a:cubicBezTo>
                  <a:pt x="0" y="0"/>
                  <a:pt x="0" y="0"/>
                  <a:pt x="0" y="0"/>
                </a:cubicBezTo>
                <a:cubicBezTo>
                  <a:pt x="0" y="0"/>
                  <a:pt x="0" y="0"/>
                  <a:pt x="0" y="0"/>
                </a:cubicBezTo>
                <a:moveTo>
                  <a:pt x="4" y="0"/>
                </a:moveTo>
                <a:cubicBezTo>
                  <a:pt x="4" y="0"/>
                  <a:pt x="4" y="0"/>
                  <a:pt x="4" y="0"/>
                </a:cubicBezTo>
                <a:cubicBezTo>
                  <a:pt x="4" y="0"/>
                  <a:pt x="4" y="0"/>
                  <a:pt x="4" y="0"/>
                </a:cubicBezTo>
                <a:moveTo>
                  <a:pt x="0" y="0"/>
                </a:moveTo>
                <a:cubicBezTo>
                  <a:pt x="0" y="0"/>
                  <a:pt x="0" y="0"/>
                  <a:pt x="0" y="0"/>
                </a:cubicBezTo>
                <a:cubicBezTo>
                  <a:pt x="0" y="0"/>
                  <a:pt x="0" y="0"/>
                  <a:pt x="0" y="0"/>
                </a:cubicBezTo>
                <a:moveTo>
                  <a:pt x="4" y="0"/>
                </a:moveTo>
                <a:cubicBezTo>
                  <a:pt x="4" y="0"/>
                  <a:pt x="4" y="0"/>
                  <a:pt x="4" y="0"/>
                </a:cubicBezTo>
                <a:cubicBezTo>
                  <a:pt x="4" y="0"/>
                  <a:pt x="4" y="0"/>
                  <a:pt x="4" y="0"/>
                </a:cubicBezTo>
                <a:moveTo>
                  <a:pt x="0" y="0"/>
                </a:moveTo>
                <a:cubicBezTo>
                  <a:pt x="0" y="0"/>
                  <a:pt x="0" y="0"/>
                  <a:pt x="0" y="0"/>
                </a:cubicBezTo>
                <a:cubicBezTo>
                  <a:pt x="0" y="0"/>
                  <a:pt x="0" y="0"/>
                  <a:pt x="0" y="0"/>
                </a:cubicBezTo>
                <a:moveTo>
                  <a:pt x="4" y="0"/>
                </a:moveTo>
                <a:cubicBezTo>
                  <a:pt x="4" y="0"/>
                  <a:pt x="4" y="0"/>
                  <a:pt x="4" y="0"/>
                </a:cubicBezTo>
                <a:cubicBezTo>
                  <a:pt x="4" y="0"/>
                  <a:pt x="4" y="0"/>
                  <a:pt x="4" y="0"/>
                </a:cubicBezTo>
                <a:moveTo>
                  <a:pt x="0" y="0"/>
                </a:moveTo>
                <a:cubicBezTo>
                  <a:pt x="0" y="0"/>
                  <a:pt x="0" y="0"/>
                  <a:pt x="0" y="0"/>
                </a:cubicBezTo>
                <a:cubicBezTo>
                  <a:pt x="0" y="0"/>
                  <a:pt x="0" y="0"/>
                  <a:pt x="0" y="0"/>
                </a:cubicBezTo>
                <a:moveTo>
                  <a:pt x="4" y="0"/>
                </a:moveTo>
                <a:cubicBezTo>
                  <a:pt x="4" y="0"/>
                  <a:pt x="4" y="0"/>
                  <a:pt x="4" y="0"/>
                </a:cubicBezTo>
                <a:cubicBezTo>
                  <a:pt x="4" y="0"/>
                  <a:pt x="4" y="0"/>
                  <a:pt x="4" y="0"/>
                </a:cubicBezTo>
                <a:moveTo>
                  <a:pt x="0" y="0"/>
                </a:moveTo>
                <a:cubicBezTo>
                  <a:pt x="0" y="0"/>
                  <a:pt x="0" y="0"/>
                  <a:pt x="0" y="0"/>
                </a:cubicBezTo>
                <a:cubicBezTo>
                  <a:pt x="0" y="0"/>
                  <a:pt x="0" y="0"/>
                  <a:pt x="0" y="0"/>
                </a:cubicBezTo>
                <a:moveTo>
                  <a:pt x="4" y="0"/>
                </a:moveTo>
                <a:cubicBezTo>
                  <a:pt x="4" y="0"/>
                  <a:pt x="4" y="0"/>
                  <a:pt x="4" y="0"/>
                </a:cubicBezTo>
                <a:cubicBezTo>
                  <a:pt x="4" y="0"/>
                  <a:pt x="4" y="0"/>
                  <a:pt x="4" y="0"/>
                </a:cubicBezTo>
                <a:moveTo>
                  <a:pt x="1" y="0"/>
                </a:moveTo>
                <a:cubicBezTo>
                  <a:pt x="1" y="0"/>
                  <a:pt x="1" y="0"/>
                  <a:pt x="0" y="0"/>
                </a:cubicBezTo>
                <a:cubicBezTo>
                  <a:pt x="1" y="0"/>
                  <a:pt x="1" y="0"/>
                  <a:pt x="1" y="0"/>
                </a:cubicBezTo>
                <a:moveTo>
                  <a:pt x="4" y="0"/>
                </a:moveTo>
                <a:cubicBezTo>
                  <a:pt x="4" y="0"/>
                  <a:pt x="4" y="0"/>
                  <a:pt x="4" y="0"/>
                </a:cubicBezTo>
                <a:cubicBezTo>
                  <a:pt x="4" y="0"/>
                  <a:pt x="4" y="0"/>
                  <a:pt x="4" y="0"/>
                </a:cubicBezTo>
                <a:moveTo>
                  <a:pt x="1" y="0"/>
                </a:moveTo>
                <a:cubicBezTo>
                  <a:pt x="1" y="0"/>
                  <a:pt x="1" y="0"/>
                  <a:pt x="1" y="0"/>
                </a:cubicBezTo>
                <a:cubicBezTo>
                  <a:pt x="1" y="0"/>
                  <a:pt x="1" y="0"/>
                  <a:pt x="1" y="0"/>
                </a:cubicBezTo>
                <a:moveTo>
                  <a:pt x="4" y="0"/>
                </a:moveTo>
                <a:cubicBezTo>
                  <a:pt x="4" y="0"/>
                  <a:pt x="4" y="0"/>
                  <a:pt x="4" y="0"/>
                </a:cubicBezTo>
                <a:cubicBezTo>
                  <a:pt x="4" y="0"/>
                  <a:pt x="4" y="0"/>
                  <a:pt x="4" y="0"/>
                </a:cubicBezTo>
                <a:moveTo>
                  <a:pt x="1" y="0"/>
                </a:moveTo>
                <a:cubicBezTo>
                  <a:pt x="1" y="0"/>
                  <a:pt x="1" y="0"/>
                  <a:pt x="1" y="0"/>
                </a:cubicBezTo>
                <a:cubicBezTo>
                  <a:pt x="1" y="0"/>
                  <a:pt x="1" y="0"/>
                  <a:pt x="1" y="0"/>
                </a:cubicBezTo>
                <a:moveTo>
                  <a:pt x="4" y="0"/>
                </a:moveTo>
                <a:cubicBezTo>
                  <a:pt x="4" y="0"/>
                  <a:pt x="4" y="0"/>
                  <a:pt x="4" y="0"/>
                </a:cubicBezTo>
                <a:cubicBezTo>
                  <a:pt x="4" y="0"/>
                  <a:pt x="4" y="0"/>
                  <a:pt x="4" y="0"/>
                </a:cubicBezTo>
                <a:moveTo>
                  <a:pt x="1" y="0"/>
                </a:moveTo>
                <a:cubicBezTo>
                  <a:pt x="1" y="0"/>
                  <a:pt x="1" y="0"/>
                  <a:pt x="1" y="0"/>
                </a:cubicBezTo>
                <a:cubicBezTo>
                  <a:pt x="1" y="0"/>
                  <a:pt x="1" y="0"/>
                  <a:pt x="1"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4" y="0"/>
                </a:moveTo>
                <a:cubicBezTo>
                  <a:pt x="4" y="0"/>
                  <a:pt x="4" y="0"/>
                  <a:pt x="4" y="0"/>
                </a:cubicBezTo>
                <a:cubicBezTo>
                  <a:pt x="4" y="0"/>
                  <a:pt x="4" y="0"/>
                  <a:pt x="4" y="0"/>
                </a:cubicBezTo>
                <a:moveTo>
                  <a:pt x="1" y="0"/>
                </a:moveTo>
                <a:cubicBezTo>
                  <a:pt x="1" y="0"/>
                  <a:pt x="1" y="0"/>
                  <a:pt x="1" y="0"/>
                </a:cubicBezTo>
                <a:cubicBezTo>
                  <a:pt x="1" y="0"/>
                  <a:pt x="1" y="0"/>
                  <a:pt x="1" y="0"/>
                </a:cubicBezTo>
                <a:moveTo>
                  <a:pt x="4" y="0"/>
                </a:moveTo>
                <a:cubicBezTo>
                  <a:pt x="4" y="0"/>
                  <a:pt x="4" y="0"/>
                  <a:pt x="4" y="0"/>
                </a:cubicBezTo>
                <a:cubicBezTo>
                  <a:pt x="4" y="0"/>
                  <a:pt x="4" y="0"/>
                  <a:pt x="4" y="0"/>
                </a:cubicBezTo>
                <a:moveTo>
                  <a:pt x="1" y="0"/>
                </a:moveTo>
                <a:cubicBezTo>
                  <a:pt x="1" y="0"/>
                  <a:pt x="1" y="0"/>
                  <a:pt x="1" y="0"/>
                </a:cubicBezTo>
                <a:cubicBezTo>
                  <a:pt x="1" y="0"/>
                  <a:pt x="1" y="0"/>
                  <a:pt x="1" y="0"/>
                </a:cubicBezTo>
                <a:moveTo>
                  <a:pt x="4" y="0"/>
                </a:moveTo>
                <a:cubicBezTo>
                  <a:pt x="4" y="0"/>
                  <a:pt x="4" y="0"/>
                  <a:pt x="4" y="0"/>
                </a:cubicBezTo>
                <a:cubicBezTo>
                  <a:pt x="4" y="0"/>
                  <a:pt x="4" y="0"/>
                  <a:pt x="4" y="0"/>
                </a:cubicBezTo>
                <a:moveTo>
                  <a:pt x="1" y="0"/>
                </a:moveTo>
                <a:cubicBezTo>
                  <a:pt x="1" y="0"/>
                  <a:pt x="1" y="0"/>
                  <a:pt x="1" y="0"/>
                </a:cubicBezTo>
                <a:cubicBezTo>
                  <a:pt x="1" y="0"/>
                  <a:pt x="1" y="0"/>
                  <a:pt x="1" y="0"/>
                </a:cubicBezTo>
                <a:moveTo>
                  <a:pt x="4" y="0"/>
                </a:moveTo>
                <a:cubicBezTo>
                  <a:pt x="4" y="0"/>
                  <a:pt x="4" y="0"/>
                  <a:pt x="4" y="0"/>
                </a:cubicBezTo>
                <a:cubicBezTo>
                  <a:pt x="4" y="0"/>
                  <a:pt x="4" y="0"/>
                  <a:pt x="4" y="0"/>
                </a:cubicBezTo>
                <a:moveTo>
                  <a:pt x="1" y="0"/>
                </a:moveTo>
                <a:cubicBezTo>
                  <a:pt x="1" y="0"/>
                  <a:pt x="1" y="0"/>
                  <a:pt x="1" y="0"/>
                </a:cubicBezTo>
                <a:cubicBezTo>
                  <a:pt x="1" y="0"/>
                  <a:pt x="1" y="0"/>
                  <a:pt x="1" y="0"/>
                </a:cubicBezTo>
                <a:moveTo>
                  <a:pt x="3" y="0"/>
                </a:moveTo>
                <a:cubicBezTo>
                  <a:pt x="3" y="0"/>
                  <a:pt x="3" y="0"/>
                  <a:pt x="3" y="0"/>
                </a:cubicBezTo>
                <a:cubicBezTo>
                  <a:pt x="3" y="0"/>
                  <a:pt x="3" y="0"/>
                  <a:pt x="3" y="0"/>
                </a:cubicBezTo>
                <a:moveTo>
                  <a:pt x="1" y="0"/>
                </a:moveTo>
                <a:cubicBezTo>
                  <a:pt x="1" y="0"/>
                  <a:pt x="1" y="0"/>
                  <a:pt x="1" y="0"/>
                </a:cubicBezTo>
                <a:cubicBezTo>
                  <a:pt x="1" y="0"/>
                  <a:pt x="1" y="0"/>
                  <a:pt x="1" y="0"/>
                </a:cubicBezTo>
                <a:moveTo>
                  <a:pt x="3" y="0"/>
                </a:moveTo>
                <a:cubicBezTo>
                  <a:pt x="3" y="0"/>
                  <a:pt x="3" y="0"/>
                  <a:pt x="3" y="0"/>
                </a:cubicBezTo>
                <a:cubicBezTo>
                  <a:pt x="3" y="0"/>
                  <a:pt x="3" y="0"/>
                  <a:pt x="3" y="0"/>
                </a:cubicBezTo>
                <a:moveTo>
                  <a:pt x="1" y="0"/>
                </a:moveTo>
                <a:cubicBezTo>
                  <a:pt x="1" y="0"/>
                  <a:pt x="1" y="0"/>
                  <a:pt x="1" y="0"/>
                </a:cubicBezTo>
                <a:cubicBezTo>
                  <a:pt x="1" y="0"/>
                  <a:pt x="1" y="0"/>
                  <a:pt x="1" y="0"/>
                </a:cubicBezTo>
                <a:moveTo>
                  <a:pt x="3" y="0"/>
                </a:moveTo>
                <a:cubicBezTo>
                  <a:pt x="3" y="0"/>
                  <a:pt x="3" y="0"/>
                  <a:pt x="3" y="0"/>
                </a:cubicBezTo>
                <a:cubicBezTo>
                  <a:pt x="3" y="0"/>
                  <a:pt x="3" y="0"/>
                  <a:pt x="3" y="0"/>
                </a:cubicBezTo>
                <a:moveTo>
                  <a:pt x="1" y="0"/>
                </a:moveTo>
                <a:cubicBezTo>
                  <a:pt x="1" y="0"/>
                  <a:pt x="1" y="0"/>
                  <a:pt x="1" y="0"/>
                </a:cubicBezTo>
                <a:cubicBezTo>
                  <a:pt x="1" y="0"/>
                  <a:pt x="1" y="0"/>
                  <a:pt x="1" y="0"/>
                </a:cubicBezTo>
                <a:moveTo>
                  <a:pt x="3" y="0"/>
                </a:moveTo>
                <a:cubicBezTo>
                  <a:pt x="3" y="0"/>
                  <a:pt x="3" y="0"/>
                  <a:pt x="3" y="0"/>
                </a:cubicBezTo>
                <a:cubicBezTo>
                  <a:pt x="3" y="0"/>
                  <a:pt x="3" y="0"/>
                  <a:pt x="3" y="0"/>
                </a:cubicBezTo>
                <a:moveTo>
                  <a:pt x="1" y="0"/>
                </a:moveTo>
                <a:cubicBezTo>
                  <a:pt x="1" y="0"/>
                  <a:pt x="1" y="0"/>
                  <a:pt x="1" y="0"/>
                </a:cubicBezTo>
                <a:cubicBezTo>
                  <a:pt x="1" y="0"/>
                  <a:pt x="1" y="0"/>
                  <a:pt x="1" y="0"/>
                </a:cubicBezTo>
                <a:moveTo>
                  <a:pt x="3" y="0"/>
                </a:moveTo>
                <a:cubicBezTo>
                  <a:pt x="3" y="0"/>
                  <a:pt x="3" y="0"/>
                  <a:pt x="3" y="0"/>
                </a:cubicBezTo>
                <a:cubicBezTo>
                  <a:pt x="3" y="0"/>
                  <a:pt x="3" y="0"/>
                  <a:pt x="3" y="0"/>
                </a:cubicBezTo>
                <a:moveTo>
                  <a:pt x="2" y="0"/>
                </a:moveTo>
                <a:cubicBezTo>
                  <a:pt x="2" y="0"/>
                  <a:pt x="1" y="0"/>
                  <a:pt x="1" y="0"/>
                </a:cubicBezTo>
                <a:cubicBezTo>
                  <a:pt x="1" y="0"/>
                  <a:pt x="2" y="0"/>
                  <a:pt x="2"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2" y="0"/>
                </a:moveTo>
                <a:cubicBezTo>
                  <a:pt x="2" y="0"/>
                  <a:pt x="3" y="0"/>
                  <a:pt x="3" y="0"/>
                </a:cubicBezTo>
                <a:cubicBezTo>
                  <a:pt x="3"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cubicBezTo>
                  <a:pt x="2" y="0"/>
                  <a:pt x="2" y="0"/>
                  <a:pt x="2" y="0"/>
                </a:cubicBezTo>
                <a:cubicBezTo>
                  <a:pt x="2" y="0"/>
                  <a:pt x="2" y="0"/>
                  <a:pt x="2"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22" name="Freeform 41">
            <a:extLst>
              <a:ext uri="{FF2B5EF4-FFF2-40B4-BE49-F238E27FC236}">
                <a16:creationId xmlns:a16="http://schemas.microsoft.com/office/drawing/2014/main" id="{CD4D2BB9-02B2-043B-FF3E-06E3D2399F2A}"/>
              </a:ext>
            </a:extLst>
          </p:cNvPr>
          <p:cNvSpPr>
            <a:spLocks noEditPoints="1"/>
          </p:cNvSpPr>
          <p:nvPr/>
        </p:nvSpPr>
        <p:spPr bwMode="auto">
          <a:xfrm>
            <a:off x="10753380" y="3008327"/>
            <a:ext cx="155028" cy="129974"/>
          </a:xfrm>
          <a:custGeom>
            <a:avLst/>
            <a:gdLst>
              <a:gd name="T0" fmla="*/ 19 w 19"/>
              <a:gd name="T1" fmla="*/ 0 h 16"/>
              <a:gd name="T2" fmla="*/ 19 w 19"/>
              <a:gd name="T3" fmla="*/ 0 h 16"/>
              <a:gd name="T4" fmla="*/ 19 w 19"/>
              <a:gd name="T5" fmla="*/ 0 h 16"/>
              <a:gd name="T6" fmla="*/ 19 w 19"/>
              <a:gd name="T7" fmla="*/ 0 h 16"/>
              <a:gd name="T8" fmla="*/ 19 w 19"/>
              <a:gd name="T9" fmla="*/ 0 h 16"/>
              <a:gd name="T10" fmla="*/ 19 w 19"/>
              <a:gd name="T11" fmla="*/ 0 h 16"/>
              <a:gd name="T12" fmla="*/ 19 w 19"/>
              <a:gd name="T13" fmla="*/ 0 h 16"/>
              <a:gd name="T14" fmla="*/ 19 w 19"/>
              <a:gd name="T15" fmla="*/ 0 h 16"/>
              <a:gd name="T16" fmla="*/ 19 w 19"/>
              <a:gd name="T17" fmla="*/ 0 h 16"/>
              <a:gd name="T18" fmla="*/ 18 w 19"/>
              <a:gd name="T19" fmla="*/ 0 h 16"/>
              <a:gd name="T20" fmla="*/ 18 w 19"/>
              <a:gd name="T21" fmla="*/ 0 h 16"/>
              <a:gd name="T22" fmla="*/ 16 w 19"/>
              <a:gd name="T23" fmla="*/ 0 h 16"/>
              <a:gd name="T24" fmla="*/ 16 w 19"/>
              <a:gd name="T25" fmla="*/ 0 h 16"/>
              <a:gd name="T26" fmla="*/ 18 w 19"/>
              <a:gd name="T27" fmla="*/ 0 h 16"/>
              <a:gd name="T28" fmla="*/ 18 w 19"/>
              <a:gd name="T29" fmla="*/ 0 h 16"/>
              <a:gd name="T30" fmla="*/ 18 w 19"/>
              <a:gd name="T31" fmla="*/ 0 h 16"/>
              <a:gd name="T32" fmla="*/ 16 w 19"/>
              <a:gd name="T33" fmla="*/ 0 h 16"/>
              <a:gd name="T34" fmla="*/ 17 w 19"/>
              <a:gd name="T35" fmla="*/ 0 h 16"/>
              <a:gd name="T36" fmla="*/ 17 w 19"/>
              <a:gd name="T37" fmla="*/ 0 h 16"/>
              <a:gd name="T38" fmla="*/ 18 w 19"/>
              <a:gd name="T39" fmla="*/ 0 h 16"/>
              <a:gd name="T40" fmla="*/ 18 w 19"/>
              <a:gd name="T41" fmla="*/ 0 h 16"/>
              <a:gd name="T42" fmla="*/ 18 w 19"/>
              <a:gd name="T43" fmla="*/ 0 h 16"/>
              <a:gd name="T44" fmla="*/ 17 w 19"/>
              <a:gd name="T45" fmla="*/ 0 h 16"/>
              <a:gd name="T46" fmla="*/ 17 w 19"/>
              <a:gd name="T47" fmla="*/ 0 h 16"/>
              <a:gd name="T48" fmla="*/ 18 w 19"/>
              <a:gd name="T49" fmla="*/ 0 h 16"/>
              <a:gd name="T50" fmla="*/ 17 w 19"/>
              <a:gd name="T51" fmla="*/ 0 h 16"/>
              <a:gd name="T52" fmla="*/ 17 w 19"/>
              <a:gd name="T53" fmla="*/ 0 h 16"/>
              <a:gd name="T54" fmla="*/ 17 w 19"/>
              <a:gd name="T55" fmla="*/ 0 h 16"/>
              <a:gd name="T56" fmla="*/ 18 w 19"/>
              <a:gd name="T57" fmla="*/ 0 h 16"/>
              <a:gd name="T58" fmla="*/ 18 w 19"/>
              <a:gd name="T59" fmla="*/ 0 h 16"/>
              <a:gd name="T60" fmla="*/ 18 w 19"/>
              <a:gd name="T61" fmla="*/ 0 h 16"/>
              <a:gd name="T62" fmla="*/ 17 w 19"/>
              <a:gd name="T63" fmla="*/ 0 h 16"/>
              <a:gd name="T64" fmla="*/ 17 w 19"/>
              <a:gd name="T65" fmla="*/ 0 h 16"/>
              <a:gd name="T66" fmla="*/ 17 w 19"/>
              <a:gd name="T67" fmla="*/ 0 h 16"/>
              <a:gd name="T68" fmla="*/ 18 w 19"/>
              <a:gd name="T69" fmla="*/ 0 h 16"/>
              <a:gd name="T70" fmla="*/ 18 w 19"/>
              <a:gd name="T71" fmla="*/ 0 h 16"/>
              <a:gd name="T72" fmla="*/ 18 w 19"/>
              <a:gd name="T73" fmla="*/ 0 h 16"/>
              <a:gd name="T74" fmla="*/ 17 w 19"/>
              <a:gd name="T75" fmla="*/ 0 h 16"/>
              <a:gd name="T76" fmla="*/ 17 w 19"/>
              <a:gd name="T77" fmla="*/ 0 h 16"/>
              <a:gd name="T78" fmla="*/ 17 w 19"/>
              <a:gd name="T79" fmla="*/ 0 h 16"/>
              <a:gd name="T80" fmla="*/ 18 w 19"/>
              <a:gd name="T81" fmla="*/ 0 h 16"/>
              <a:gd name="T82" fmla="*/ 18 w 19"/>
              <a:gd name="T83" fmla="*/ 0 h 16"/>
              <a:gd name="T84" fmla="*/ 18 w 19"/>
              <a:gd name="T85" fmla="*/ 0 h 16"/>
              <a:gd name="T86" fmla="*/ 17 w 19"/>
              <a:gd name="T87" fmla="*/ 0 h 16"/>
              <a:gd name="T88" fmla="*/ 17 w 19"/>
              <a:gd name="T89" fmla="*/ 0 h 16"/>
              <a:gd name="T90" fmla="*/ 17 w 19"/>
              <a:gd name="T91" fmla="*/ 0 h 16"/>
              <a:gd name="T92" fmla="*/ 18 w 19"/>
              <a:gd name="T93" fmla="*/ 0 h 16"/>
              <a:gd name="T94" fmla="*/ 18 w 19"/>
              <a:gd name="T95" fmla="*/ 0 h 16"/>
              <a:gd name="T96" fmla="*/ 17 w 19"/>
              <a:gd name="T97" fmla="*/ 0 h 16"/>
              <a:gd name="T98" fmla="*/ 17 w 19"/>
              <a:gd name="T99" fmla="*/ 0 h 16"/>
              <a:gd name="T100" fmla="*/ 17 w 19"/>
              <a:gd name="T101" fmla="*/ 0 h 16"/>
              <a:gd name="T102" fmla="*/ 17 w 19"/>
              <a:gd name="T103"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19" h="16">
                <a:moveTo>
                  <a:pt x="1" y="11"/>
                </a:moveTo>
                <a:cubicBezTo>
                  <a:pt x="0" y="13"/>
                  <a:pt x="0" y="14"/>
                  <a:pt x="0" y="16"/>
                </a:cubicBezTo>
                <a:cubicBezTo>
                  <a:pt x="0" y="16"/>
                  <a:pt x="0" y="16"/>
                  <a:pt x="0" y="16"/>
                </a:cubicBezTo>
                <a:cubicBezTo>
                  <a:pt x="0" y="14"/>
                  <a:pt x="0" y="13"/>
                  <a:pt x="1" y="11"/>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9" y="0"/>
                </a:moveTo>
                <a:cubicBezTo>
                  <a:pt x="19" y="0"/>
                  <a:pt x="19" y="0"/>
                  <a:pt x="19" y="0"/>
                </a:cubicBezTo>
                <a:cubicBezTo>
                  <a:pt x="19" y="0"/>
                  <a:pt x="19" y="0"/>
                  <a:pt x="19" y="0"/>
                </a:cubicBezTo>
                <a:moveTo>
                  <a:pt x="18" y="0"/>
                </a:moveTo>
                <a:cubicBezTo>
                  <a:pt x="18" y="0"/>
                  <a:pt x="18" y="0"/>
                  <a:pt x="18" y="0"/>
                </a:cubicBezTo>
                <a:cubicBezTo>
                  <a:pt x="18" y="0"/>
                  <a:pt x="18" y="0"/>
                  <a:pt x="18" y="0"/>
                </a:cubicBezTo>
                <a:moveTo>
                  <a:pt x="18" y="0"/>
                </a:moveTo>
                <a:cubicBezTo>
                  <a:pt x="18" y="0"/>
                  <a:pt x="18" y="0"/>
                  <a:pt x="18" y="0"/>
                </a:cubicBezTo>
                <a:cubicBezTo>
                  <a:pt x="18" y="0"/>
                  <a:pt x="18" y="0"/>
                  <a:pt x="18" y="0"/>
                </a:cubicBezTo>
                <a:moveTo>
                  <a:pt x="18" y="0"/>
                </a:moveTo>
                <a:cubicBezTo>
                  <a:pt x="18" y="0"/>
                  <a:pt x="18" y="0"/>
                  <a:pt x="18" y="0"/>
                </a:cubicBezTo>
                <a:cubicBezTo>
                  <a:pt x="18" y="0"/>
                  <a:pt x="18" y="0"/>
                  <a:pt x="18" y="0"/>
                </a:cubicBezTo>
                <a:moveTo>
                  <a:pt x="18" y="0"/>
                </a:moveTo>
                <a:cubicBezTo>
                  <a:pt x="18" y="0"/>
                  <a:pt x="18" y="0"/>
                  <a:pt x="18" y="0"/>
                </a:cubicBezTo>
                <a:cubicBezTo>
                  <a:pt x="18" y="0"/>
                  <a:pt x="18" y="0"/>
                  <a:pt x="18" y="0"/>
                </a:cubicBezTo>
                <a:moveTo>
                  <a:pt x="16" y="0"/>
                </a:moveTo>
                <a:cubicBezTo>
                  <a:pt x="16" y="0"/>
                  <a:pt x="16" y="0"/>
                  <a:pt x="16" y="0"/>
                </a:cubicBezTo>
                <a:cubicBezTo>
                  <a:pt x="16" y="0"/>
                  <a:pt x="16" y="0"/>
                  <a:pt x="16" y="0"/>
                </a:cubicBezTo>
                <a:moveTo>
                  <a:pt x="18" y="0"/>
                </a:moveTo>
                <a:cubicBezTo>
                  <a:pt x="18" y="0"/>
                  <a:pt x="18" y="0"/>
                  <a:pt x="18" y="0"/>
                </a:cubicBezTo>
                <a:cubicBezTo>
                  <a:pt x="18" y="0"/>
                  <a:pt x="18" y="0"/>
                  <a:pt x="18" y="0"/>
                </a:cubicBezTo>
                <a:moveTo>
                  <a:pt x="16" y="0"/>
                </a:moveTo>
                <a:cubicBezTo>
                  <a:pt x="16" y="0"/>
                  <a:pt x="16" y="0"/>
                  <a:pt x="16" y="0"/>
                </a:cubicBezTo>
                <a:cubicBezTo>
                  <a:pt x="16" y="0"/>
                  <a:pt x="16" y="0"/>
                  <a:pt x="16" y="0"/>
                </a:cubicBezTo>
                <a:moveTo>
                  <a:pt x="18" y="0"/>
                </a:moveTo>
                <a:cubicBezTo>
                  <a:pt x="18" y="0"/>
                  <a:pt x="18" y="0"/>
                  <a:pt x="18" y="0"/>
                </a:cubicBezTo>
                <a:cubicBezTo>
                  <a:pt x="18" y="0"/>
                  <a:pt x="18" y="0"/>
                  <a:pt x="18" y="0"/>
                </a:cubicBezTo>
                <a:moveTo>
                  <a:pt x="16" y="0"/>
                </a:moveTo>
                <a:cubicBezTo>
                  <a:pt x="16" y="0"/>
                  <a:pt x="16" y="0"/>
                  <a:pt x="16" y="0"/>
                </a:cubicBezTo>
                <a:cubicBezTo>
                  <a:pt x="16" y="0"/>
                  <a:pt x="16" y="0"/>
                  <a:pt x="16" y="0"/>
                </a:cubicBezTo>
                <a:moveTo>
                  <a:pt x="18" y="0"/>
                </a:moveTo>
                <a:cubicBezTo>
                  <a:pt x="18" y="0"/>
                  <a:pt x="18" y="0"/>
                  <a:pt x="18" y="0"/>
                </a:cubicBezTo>
                <a:cubicBezTo>
                  <a:pt x="18" y="0"/>
                  <a:pt x="18" y="0"/>
                  <a:pt x="18" y="0"/>
                </a:cubicBezTo>
                <a:moveTo>
                  <a:pt x="16" y="0"/>
                </a:moveTo>
                <a:cubicBezTo>
                  <a:pt x="16" y="0"/>
                  <a:pt x="16" y="0"/>
                  <a:pt x="16" y="0"/>
                </a:cubicBezTo>
                <a:cubicBezTo>
                  <a:pt x="16" y="0"/>
                  <a:pt x="16" y="0"/>
                  <a:pt x="16" y="0"/>
                </a:cubicBezTo>
                <a:moveTo>
                  <a:pt x="18" y="0"/>
                </a:moveTo>
                <a:cubicBezTo>
                  <a:pt x="18" y="0"/>
                  <a:pt x="18" y="0"/>
                  <a:pt x="18" y="0"/>
                </a:cubicBezTo>
                <a:cubicBezTo>
                  <a:pt x="18" y="0"/>
                  <a:pt x="18" y="0"/>
                  <a:pt x="18" y="0"/>
                </a:cubicBezTo>
                <a:moveTo>
                  <a:pt x="16" y="0"/>
                </a:moveTo>
                <a:cubicBezTo>
                  <a:pt x="16" y="0"/>
                  <a:pt x="16" y="0"/>
                  <a:pt x="16" y="0"/>
                </a:cubicBezTo>
                <a:cubicBezTo>
                  <a:pt x="16" y="0"/>
                  <a:pt x="16" y="0"/>
                  <a:pt x="16"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8" y="0"/>
                </a:moveTo>
                <a:cubicBezTo>
                  <a:pt x="18" y="0"/>
                  <a:pt x="18" y="0"/>
                  <a:pt x="18" y="0"/>
                </a:cubicBezTo>
                <a:cubicBezTo>
                  <a:pt x="18" y="0"/>
                  <a:pt x="18" y="0"/>
                  <a:pt x="18" y="0"/>
                </a:cubicBezTo>
                <a:moveTo>
                  <a:pt x="17" y="0"/>
                </a:moveTo>
                <a:cubicBezTo>
                  <a:pt x="17" y="0"/>
                  <a:pt x="17" y="0"/>
                  <a:pt x="17" y="0"/>
                </a:cubicBezTo>
                <a:cubicBezTo>
                  <a:pt x="17" y="0"/>
                  <a:pt x="17" y="0"/>
                  <a:pt x="17" y="0"/>
                </a:cubicBezTo>
                <a:moveTo>
                  <a:pt x="17" y="0"/>
                </a:moveTo>
                <a:cubicBezTo>
                  <a:pt x="17" y="0"/>
                  <a:pt x="18" y="0"/>
                  <a:pt x="18" y="0"/>
                </a:cubicBezTo>
                <a:cubicBezTo>
                  <a:pt x="18" y="0"/>
                  <a:pt x="17" y="0"/>
                  <a:pt x="17" y="0"/>
                </a:cubicBezTo>
                <a:moveTo>
                  <a:pt x="17" y="0"/>
                </a:moveTo>
                <a:cubicBezTo>
                  <a:pt x="17" y="0"/>
                  <a:pt x="17" y="0"/>
                  <a:pt x="17" y="0"/>
                </a:cubicBezTo>
                <a:cubicBezTo>
                  <a:pt x="17" y="0"/>
                  <a:pt x="17" y="0"/>
                  <a:pt x="17" y="0"/>
                </a:cubicBezTo>
                <a:moveTo>
                  <a:pt x="17" y="0"/>
                </a:moveTo>
                <a:cubicBezTo>
                  <a:pt x="17" y="0"/>
                  <a:pt x="17" y="0"/>
                  <a:pt x="17" y="0"/>
                </a:cubicBezTo>
                <a:cubicBezTo>
                  <a:pt x="17" y="0"/>
                  <a:pt x="17" y="0"/>
                  <a:pt x="17" y="0"/>
                </a:cubicBezTo>
                <a:moveTo>
                  <a:pt x="17" y="0"/>
                </a:moveTo>
                <a:cubicBezTo>
                  <a:pt x="17" y="0"/>
                  <a:pt x="17" y="0"/>
                  <a:pt x="17" y="0"/>
                </a:cubicBezTo>
                <a:cubicBezTo>
                  <a:pt x="17" y="0"/>
                  <a:pt x="17" y="0"/>
                  <a:pt x="17" y="0"/>
                </a:cubicBezTo>
                <a:moveTo>
                  <a:pt x="17" y="0"/>
                </a:moveTo>
                <a:cubicBezTo>
                  <a:pt x="17" y="0"/>
                  <a:pt x="17" y="0"/>
                  <a:pt x="17" y="0"/>
                </a:cubicBezTo>
                <a:cubicBezTo>
                  <a:pt x="17" y="0"/>
                  <a:pt x="17" y="0"/>
                  <a:pt x="17" y="0"/>
                </a:cubicBezTo>
                <a:moveTo>
                  <a:pt x="17" y="0"/>
                </a:moveTo>
                <a:cubicBezTo>
                  <a:pt x="17" y="0"/>
                  <a:pt x="17" y="0"/>
                  <a:pt x="17" y="0"/>
                </a:cubicBezTo>
                <a:cubicBezTo>
                  <a:pt x="17" y="0"/>
                  <a:pt x="17" y="0"/>
                  <a:pt x="17" y="0"/>
                </a:cubicBezTo>
                <a:moveTo>
                  <a:pt x="17" y="0"/>
                </a:moveTo>
                <a:cubicBezTo>
                  <a:pt x="17" y="0"/>
                  <a:pt x="17" y="0"/>
                  <a:pt x="17" y="0"/>
                </a:cubicBezTo>
                <a:cubicBezTo>
                  <a:pt x="17" y="0"/>
                  <a:pt x="17" y="0"/>
                  <a:pt x="17" y="0"/>
                </a:cubicBezTo>
                <a:moveTo>
                  <a:pt x="17" y="0"/>
                </a:moveTo>
                <a:cubicBezTo>
                  <a:pt x="17" y="0"/>
                  <a:pt x="17" y="0"/>
                  <a:pt x="17" y="0"/>
                </a:cubicBezTo>
                <a:cubicBezTo>
                  <a:pt x="17" y="0"/>
                  <a:pt x="17" y="0"/>
                  <a:pt x="17" y="0"/>
                </a:cubicBezTo>
                <a:cubicBezTo>
                  <a:pt x="17" y="0"/>
                  <a:pt x="17" y="0"/>
                  <a:pt x="17" y="0"/>
                </a:cubicBezTo>
                <a:cubicBezTo>
                  <a:pt x="17" y="0"/>
                  <a:pt x="17" y="0"/>
                  <a:pt x="17"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23" name="Freeform 53">
            <a:extLst>
              <a:ext uri="{FF2B5EF4-FFF2-40B4-BE49-F238E27FC236}">
                <a16:creationId xmlns:a16="http://schemas.microsoft.com/office/drawing/2014/main" id="{976CEA09-D271-2539-B346-FDA257FDA78B}"/>
              </a:ext>
            </a:extLst>
          </p:cNvPr>
          <p:cNvSpPr>
            <a:spLocks noEditPoints="1"/>
          </p:cNvSpPr>
          <p:nvPr/>
        </p:nvSpPr>
        <p:spPr bwMode="auto">
          <a:xfrm>
            <a:off x="11569237" y="4018361"/>
            <a:ext cx="15659" cy="0"/>
          </a:xfrm>
          <a:custGeom>
            <a:avLst/>
            <a:gdLst>
              <a:gd name="T0" fmla="*/ 0 w 2"/>
              <a:gd name="T1" fmla="*/ 0 w 2"/>
              <a:gd name="T2" fmla="*/ 0 w 2"/>
              <a:gd name="T3" fmla="*/ 0 w 2"/>
              <a:gd name="T4" fmla="*/ 0 w 2"/>
              <a:gd name="T5" fmla="*/ 0 w 2"/>
              <a:gd name="T6" fmla="*/ 0 w 2"/>
              <a:gd name="T7" fmla="*/ 0 w 2"/>
              <a:gd name="T8" fmla="*/ 0 w 2"/>
              <a:gd name="T9" fmla="*/ 1 w 2"/>
              <a:gd name="T10" fmla="*/ 1 w 2"/>
              <a:gd name="T11" fmla="*/ 1 w 2"/>
              <a:gd name="T12" fmla="*/ 1 w 2"/>
              <a:gd name="T13" fmla="*/ 1 w 2"/>
              <a:gd name="T14" fmla="*/ 1 w 2"/>
              <a:gd name="T15" fmla="*/ 1 w 2"/>
              <a:gd name="T16" fmla="*/ 1 w 2"/>
              <a:gd name="T17" fmla="*/ 1 w 2"/>
              <a:gd name="T18" fmla="*/ 1 w 2"/>
              <a:gd name="T19" fmla="*/ 1 w 2"/>
              <a:gd name="T20" fmla="*/ 1 w 2"/>
              <a:gd name="T21" fmla="*/ 1 w 2"/>
              <a:gd name="T22" fmla="*/ 1 w 2"/>
              <a:gd name="T23" fmla="*/ 1 w 2"/>
              <a:gd name="T24" fmla="*/ 1 w 2"/>
              <a:gd name="T25" fmla="*/ 1 w 2"/>
              <a:gd name="T26" fmla="*/ 1 w 2"/>
              <a:gd name="T27" fmla="*/ 1 w 2"/>
              <a:gd name="T28" fmla="*/ 1 w 2"/>
              <a:gd name="T29" fmla="*/ 1 w 2"/>
              <a:gd name="T30" fmla="*/ 1 w 2"/>
              <a:gd name="T31" fmla="*/ 2 w 2"/>
              <a:gd name="T32" fmla="*/ 1 w 2"/>
              <a:gd name="T33" fmla="*/ 2 w 2"/>
              <a:gd name="T34" fmla="*/ 2 w 2"/>
              <a:gd name="T35" fmla="*/ 2 w 2"/>
              <a:gd name="T36" fmla="*/ 2 w 2"/>
              <a:gd name="T37" fmla="*/ 2 w 2"/>
              <a:gd name="T38" fmla="*/ 2 w 2"/>
              <a:gd name="T39" fmla="*/ 2 w 2"/>
              <a:gd name="T40" fmla="*/ 2 w 2"/>
              <a:gd name="T41" fmla="*/ 2 w 2"/>
              <a:gd name="T42" fmla="*/ 2 w 2"/>
              <a:gd name="T43" fmla="*/ 2 w 2"/>
              <a:gd name="T44" fmla="*/ 2 w 2"/>
              <a:gd name="T45" fmla="*/ 2 w 2"/>
              <a:gd name="T46" fmla="*/ 2 w 2"/>
              <a:gd name="T47" fmla="*/ 2 w 2"/>
              <a:gd name="T48" fmla="*/ 2 w 2"/>
              <a:gd name="T49" fmla="*/ 2 w 2"/>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 ang="0">
                <a:pos x="T43" y="0"/>
              </a:cxn>
              <a:cxn ang="0">
                <a:pos x="T44" y="0"/>
              </a:cxn>
              <a:cxn ang="0">
                <a:pos x="T45" y="0"/>
              </a:cxn>
              <a:cxn ang="0">
                <a:pos x="T46" y="0"/>
              </a:cxn>
              <a:cxn ang="0">
                <a:pos x="T47" y="0"/>
              </a:cxn>
              <a:cxn ang="0">
                <a:pos x="T48" y="0"/>
              </a:cxn>
              <a:cxn ang="0">
                <a:pos x="T49" y="0"/>
              </a:cxn>
            </a:cxnLst>
            <a:rect l="0" t="0" r="r" b="b"/>
            <a:pathLst>
              <a:path w="2">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2" y="0"/>
                </a:moveTo>
                <a:cubicBezTo>
                  <a:pt x="2" y="0"/>
                  <a:pt x="1" y="0"/>
                  <a:pt x="1" y="0"/>
                </a:cubicBezTo>
                <a:cubicBezTo>
                  <a:pt x="1"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cubicBezTo>
                  <a:pt x="2" y="0"/>
                  <a:pt x="2" y="0"/>
                  <a:pt x="2" y="0"/>
                </a:cubicBezTo>
                <a:cubicBezTo>
                  <a:pt x="2" y="0"/>
                  <a:pt x="2" y="0"/>
                  <a:pt x="2"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24" name="Freeform 71">
            <a:extLst>
              <a:ext uri="{FF2B5EF4-FFF2-40B4-BE49-F238E27FC236}">
                <a16:creationId xmlns:a16="http://schemas.microsoft.com/office/drawing/2014/main" id="{A5248AD9-3F73-AA41-BD57-90B7204C5BB6}"/>
              </a:ext>
            </a:extLst>
          </p:cNvPr>
          <p:cNvSpPr>
            <a:spLocks noEditPoints="1"/>
          </p:cNvSpPr>
          <p:nvPr/>
        </p:nvSpPr>
        <p:spPr bwMode="auto">
          <a:xfrm>
            <a:off x="10916238" y="4834219"/>
            <a:ext cx="228628" cy="147199"/>
          </a:xfrm>
          <a:custGeom>
            <a:avLst/>
            <a:gdLst>
              <a:gd name="T0" fmla="*/ 0 w 28"/>
              <a:gd name="T1" fmla="*/ 0 h 18"/>
              <a:gd name="T2" fmla="*/ 0 w 28"/>
              <a:gd name="T3" fmla="*/ 0 h 18"/>
              <a:gd name="T4" fmla="*/ 0 w 28"/>
              <a:gd name="T5" fmla="*/ 0 h 18"/>
              <a:gd name="T6" fmla="*/ 0 w 28"/>
              <a:gd name="T7" fmla="*/ 0 h 18"/>
              <a:gd name="T8" fmla="*/ 0 w 28"/>
              <a:gd name="T9" fmla="*/ 0 h 18"/>
              <a:gd name="T10" fmla="*/ 0 w 28"/>
              <a:gd name="T11" fmla="*/ 0 h 18"/>
              <a:gd name="T12" fmla="*/ 0 w 28"/>
              <a:gd name="T13" fmla="*/ 0 h 18"/>
              <a:gd name="T14" fmla="*/ 0 w 28"/>
              <a:gd name="T15" fmla="*/ 0 h 18"/>
              <a:gd name="T16" fmla="*/ 0 w 28"/>
              <a:gd name="T17" fmla="*/ 0 h 18"/>
              <a:gd name="T18" fmla="*/ 0 w 28"/>
              <a:gd name="T19" fmla="*/ 0 h 18"/>
              <a:gd name="T20" fmla="*/ 0 w 28"/>
              <a:gd name="T21" fmla="*/ 0 h 18"/>
              <a:gd name="T22" fmla="*/ 0 w 28"/>
              <a:gd name="T23" fmla="*/ 0 h 18"/>
              <a:gd name="T24" fmla="*/ 0 w 28"/>
              <a:gd name="T25" fmla="*/ 0 h 18"/>
              <a:gd name="T26" fmla="*/ 1 w 28"/>
              <a:gd name="T27" fmla="*/ 0 h 18"/>
              <a:gd name="T28" fmla="*/ 1 w 28"/>
              <a:gd name="T29" fmla="*/ 0 h 18"/>
              <a:gd name="T30" fmla="*/ 1 w 28"/>
              <a:gd name="T31" fmla="*/ 0 h 18"/>
              <a:gd name="T32" fmla="*/ 1 w 28"/>
              <a:gd name="T33" fmla="*/ 0 h 18"/>
              <a:gd name="T34" fmla="*/ 2 w 28"/>
              <a:gd name="T35" fmla="*/ 0 h 18"/>
              <a:gd name="T36" fmla="*/ 1 w 28"/>
              <a:gd name="T37" fmla="*/ 0 h 18"/>
              <a:gd name="T38" fmla="*/ 2 w 28"/>
              <a:gd name="T39" fmla="*/ 0 h 18"/>
              <a:gd name="T40" fmla="*/ 1 w 28"/>
              <a:gd name="T41" fmla="*/ 0 h 18"/>
              <a:gd name="T42" fmla="*/ 2 w 28"/>
              <a:gd name="T43" fmla="*/ 0 h 18"/>
              <a:gd name="T44" fmla="*/ 1 w 28"/>
              <a:gd name="T45" fmla="*/ 0 h 18"/>
              <a:gd name="T46" fmla="*/ 2 w 28"/>
              <a:gd name="T47" fmla="*/ 0 h 18"/>
              <a:gd name="T48" fmla="*/ 1 w 28"/>
              <a:gd name="T49" fmla="*/ 0 h 18"/>
              <a:gd name="T50" fmla="*/ 2 w 28"/>
              <a:gd name="T51" fmla="*/ 0 h 18"/>
              <a:gd name="T52" fmla="*/ 1 w 28"/>
              <a:gd name="T53" fmla="*/ 0 h 18"/>
              <a:gd name="T54" fmla="*/ 2 w 28"/>
              <a:gd name="T55" fmla="*/ 0 h 18"/>
              <a:gd name="T56" fmla="*/ 1 w 28"/>
              <a:gd name="T57" fmla="*/ 0 h 18"/>
              <a:gd name="T58" fmla="*/ 2 w 28"/>
              <a:gd name="T59" fmla="*/ 0 h 18"/>
              <a:gd name="T60" fmla="*/ 1 w 28"/>
              <a:gd name="T61" fmla="*/ 0 h 18"/>
              <a:gd name="T62" fmla="*/ 2 w 28"/>
              <a:gd name="T63" fmla="*/ 0 h 18"/>
              <a:gd name="T64" fmla="*/ 1 w 28"/>
              <a:gd name="T65" fmla="*/ 0 h 18"/>
              <a:gd name="T66" fmla="*/ 2 w 28"/>
              <a:gd name="T67" fmla="*/ 0 h 18"/>
              <a:gd name="T68" fmla="*/ 1 w 28"/>
              <a:gd name="T69" fmla="*/ 0 h 18"/>
              <a:gd name="T70" fmla="*/ 2 w 28"/>
              <a:gd name="T71" fmla="*/ 0 h 18"/>
              <a:gd name="T72" fmla="*/ 1 w 28"/>
              <a:gd name="T73" fmla="*/ 0 h 18"/>
              <a:gd name="T74" fmla="*/ 2 w 28"/>
              <a:gd name="T75" fmla="*/ 0 h 18"/>
              <a:gd name="T76" fmla="*/ 1 w 28"/>
              <a:gd name="T77" fmla="*/ 0 h 18"/>
              <a:gd name="T78" fmla="*/ 2 w 28"/>
              <a:gd name="T79" fmla="*/ 0 h 18"/>
              <a:gd name="T80" fmla="*/ 1 w 28"/>
              <a:gd name="T81" fmla="*/ 0 h 18"/>
              <a:gd name="T82" fmla="*/ 2 w 28"/>
              <a:gd name="T83" fmla="*/ 0 h 18"/>
              <a:gd name="T84" fmla="*/ 1 w 28"/>
              <a:gd name="T85" fmla="*/ 0 h 18"/>
              <a:gd name="T86" fmla="*/ 2 w 28"/>
              <a:gd name="T87" fmla="*/ 0 h 18"/>
              <a:gd name="T88" fmla="*/ 1 w 28"/>
              <a:gd name="T89" fmla="*/ 0 h 18"/>
              <a:gd name="T90" fmla="*/ 2 w 28"/>
              <a:gd name="T91" fmla="*/ 0 h 18"/>
              <a:gd name="T92" fmla="*/ 1 w 28"/>
              <a:gd name="T93" fmla="*/ 0 h 18"/>
              <a:gd name="T94" fmla="*/ 2 w 28"/>
              <a:gd name="T95" fmla="*/ 0 h 18"/>
              <a:gd name="T96" fmla="*/ 2 w 28"/>
              <a:gd name="T97" fmla="*/ 0 h 18"/>
              <a:gd name="T98" fmla="*/ 2 w 28"/>
              <a:gd name="T99" fmla="*/ 0 h 18"/>
              <a:gd name="T100" fmla="*/ 2 w 28"/>
              <a:gd name="T101" fmla="*/ 0 h 1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Lst>
            <a:rect l="0" t="0" r="r" b="b"/>
            <a:pathLst>
              <a:path w="28" h="18">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2" y="0"/>
                </a:moveTo>
                <a:cubicBezTo>
                  <a:pt x="14" y="1"/>
                  <a:pt x="24" y="8"/>
                  <a:pt x="28" y="18"/>
                </a:cubicBezTo>
                <a:cubicBezTo>
                  <a:pt x="24" y="8"/>
                  <a:pt x="14" y="1"/>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cubicBezTo>
                  <a:pt x="2" y="0"/>
                  <a:pt x="2" y="0"/>
                  <a:pt x="2" y="0"/>
                </a:cubicBezTo>
                <a:cubicBezTo>
                  <a:pt x="2" y="0"/>
                  <a:pt x="2" y="0"/>
                  <a:pt x="2"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25" name="Freeform 77">
            <a:extLst>
              <a:ext uri="{FF2B5EF4-FFF2-40B4-BE49-F238E27FC236}">
                <a16:creationId xmlns:a16="http://schemas.microsoft.com/office/drawing/2014/main" id="{B5DC1E92-CF03-7608-974D-B549B9ACE354}"/>
              </a:ext>
            </a:extLst>
          </p:cNvPr>
          <p:cNvSpPr>
            <a:spLocks noEditPoints="1"/>
          </p:cNvSpPr>
          <p:nvPr/>
        </p:nvSpPr>
        <p:spPr bwMode="auto">
          <a:xfrm>
            <a:off x="9032406" y="3481243"/>
            <a:ext cx="64203" cy="0"/>
          </a:xfrm>
          <a:custGeom>
            <a:avLst/>
            <a:gdLst>
              <a:gd name="T0" fmla="*/ 8 w 8"/>
              <a:gd name="T1" fmla="*/ 8 w 8"/>
              <a:gd name="T2" fmla="*/ 8 w 8"/>
              <a:gd name="T3" fmla="*/ 7 w 8"/>
              <a:gd name="T4" fmla="*/ 0 w 8"/>
              <a:gd name="T5" fmla="*/ 7 w 8"/>
              <a:gd name="T6" fmla="*/ 0 w 8"/>
              <a:gd name="T7" fmla="*/ 7 w 8"/>
              <a:gd name="T8" fmla="*/ 0 w 8"/>
              <a:gd name="T9" fmla="*/ 7 w 8"/>
              <a:gd name="T10" fmla="*/ 0 w 8"/>
              <a:gd name="T11" fmla="*/ 7 w 8"/>
              <a:gd name="T12" fmla="*/ 0 w 8"/>
              <a:gd name="T13" fmla="*/ 7 w 8"/>
              <a:gd name="T14" fmla="*/ 0 w 8"/>
              <a:gd name="T15" fmla="*/ 6 w 8"/>
              <a:gd name="T16" fmla="*/ 1 w 8"/>
              <a:gd name="T17" fmla="*/ 6 w 8"/>
              <a:gd name="T18" fmla="*/ 1 w 8"/>
              <a:gd name="T19" fmla="*/ 6 w 8"/>
              <a:gd name="T20" fmla="*/ 1 w 8"/>
              <a:gd name="T21" fmla="*/ 6 w 8"/>
              <a:gd name="T22" fmla="*/ 1 w 8"/>
              <a:gd name="T23" fmla="*/ 6 w 8"/>
              <a:gd name="T24" fmla="*/ 1 w 8"/>
              <a:gd name="T25" fmla="*/ 6 w 8"/>
              <a:gd name="T26" fmla="*/ 1 w 8"/>
              <a:gd name="T27" fmla="*/ 5 w 8"/>
              <a:gd name="T28" fmla="*/ 1 w 8"/>
              <a:gd name="T29" fmla="*/ 5 w 8"/>
              <a:gd name="T30" fmla="*/ 2 w 8"/>
              <a:gd name="T31" fmla="*/ 5 w 8"/>
              <a:gd name="T32" fmla="*/ 2 w 8"/>
              <a:gd name="T33" fmla="*/ 5 w 8"/>
              <a:gd name="T34" fmla="*/ 5 w 8"/>
              <a:gd name="T35" fmla="*/ 2 w 8"/>
              <a:gd name="T36" fmla="*/ 2 w 8"/>
              <a:gd name="T37" fmla="*/ 2 w 8"/>
              <a:gd name="T38" fmla="*/ 5 w 8"/>
              <a:gd name="T39" fmla="*/ 2 w 8"/>
              <a:gd name="T40" fmla="*/ 4 w 8"/>
              <a:gd name="T41" fmla="*/ 2 w 8"/>
              <a:gd name="T42" fmla="*/ 4 w 8"/>
              <a:gd name="T43" fmla="*/ 2 w 8"/>
              <a:gd name="T44" fmla="*/ 4 w 8"/>
              <a:gd name="T45" fmla="*/ 3 w 8"/>
              <a:gd name="T46" fmla="*/ 4 w 8"/>
              <a:gd name="T47" fmla="*/ 3 w 8"/>
              <a:gd name="T48" fmla="*/ 4 w 8"/>
              <a:gd name="T49" fmla="*/ 3 w 8"/>
              <a:gd name="T50" fmla="*/ 4 w 8"/>
              <a:gd name="T51" fmla="*/ 3 w 8"/>
              <a:gd name="T52" fmla="*/ 4 w 8"/>
              <a:gd name="T53" fmla="*/ 3 w 8"/>
              <a:gd name="T54" fmla="*/ 4 w 8"/>
              <a:gd name="T55" fmla="*/ 3 w 8"/>
              <a:gd name="T56" fmla="*/ 3 w 8"/>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 ang="0">
                <a:pos x="T43" y="0"/>
              </a:cxn>
              <a:cxn ang="0">
                <a:pos x="T44" y="0"/>
              </a:cxn>
              <a:cxn ang="0">
                <a:pos x="T45" y="0"/>
              </a:cxn>
              <a:cxn ang="0">
                <a:pos x="T46" y="0"/>
              </a:cxn>
              <a:cxn ang="0">
                <a:pos x="T47" y="0"/>
              </a:cxn>
              <a:cxn ang="0">
                <a:pos x="T48" y="0"/>
              </a:cxn>
              <a:cxn ang="0">
                <a:pos x="T49" y="0"/>
              </a:cxn>
              <a:cxn ang="0">
                <a:pos x="T50" y="0"/>
              </a:cxn>
              <a:cxn ang="0">
                <a:pos x="T51" y="0"/>
              </a:cxn>
              <a:cxn ang="0">
                <a:pos x="T52" y="0"/>
              </a:cxn>
              <a:cxn ang="0">
                <a:pos x="T53" y="0"/>
              </a:cxn>
              <a:cxn ang="0">
                <a:pos x="T54" y="0"/>
              </a:cxn>
              <a:cxn ang="0">
                <a:pos x="T55" y="0"/>
              </a:cxn>
              <a:cxn ang="0">
                <a:pos x="T56" y="0"/>
              </a:cxn>
            </a:cxnLst>
            <a:rect l="0" t="0" r="r" b="b"/>
            <a:pathLst>
              <a:path w="8">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8" y="0"/>
                </a:moveTo>
                <a:cubicBezTo>
                  <a:pt x="8" y="0"/>
                  <a:pt x="8" y="0"/>
                  <a:pt x="8" y="0"/>
                </a:cubicBezTo>
                <a:cubicBezTo>
                  <a:pt x="8" y="0"/>
                  <a:pt x="8" y="0"/>
                  <a:pt x="8"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0" y="0"/>
                </a:moveTo>
                <a:cubicBezTo>
                  <a:pt x="0" y="0"/>
                  <a:pt x="0" y="0"/>
                  <a:pt x="0" y="0"/>
                </a:cubicBezTo>
                <a:cubicBezTo>
                  <a:pt x="0" y="0"/>
                  <a:pt x="0" y="0"/>
                  <a:pt x="0"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7" y="0"/>
                </a:moveTo>
                <a:cubicBezTo>
                  <a:pt x="7" y="0"/>
                  <a:pt x="7" y="0"/>
                  <a:pt x="7" y="0"/>
                </a:cubicBezTo>
                <a:cubicBezTo>
                  <a:pt x="7" y="0"/>
                  <a:pt x="7" y="0"/>
                  <a:pt x="7" y="0"/>
                </a:cubicBezTo>
                <a:moveTo>
                  <a:pt x="6" y="0"/>
                </a:moveTo>
                <a:cubicBezTo>
                  <a:pt x="6" y="0"/>
                  <a:pt x="6" y="0"/>
                  <a:pt x="6" y="0"/>
                </a:cubicBezTo>
                <a:cubicBezTo>
                  <a:pt x="6" y="0"/>
                  <a:pt x="6" y="0"/>
                  <a:pt x="6" y="0"/>
                </a:cubicBezTo>
                <a:moveTo>
                  <a:pt x="6" y="0"/>
                </a:moveTo>
                <a:cubicBezTo>
                  <a:pt x="6" y="0"/>
                  <a:pt x="6" y="0"/>
                  <a:pt x="6" y="0"/>
                </a:cubicBezTo>
                <a:cubicBezTo>
                  <a:pt x="6" y="0"/>
                  <a:pt x="6" y="0"/>
                  <a:pt x="6" y="0"/>
                </a:cubicBezTo>
                <a:moveTo>
                  <a:pt x="0" y="0"/>
                </a:moveTo>
                <a:cubicBezTo>
                  <a:pt x="0" y="0"/>
                  <a:pt x="0" y="0"/>
                  <a:pt x="0" y="0"/>
                </a:cubicBezTo>
                <a:cubicBezTo>
                  <a:pt x="0" y="0"/>
                  <a:pt x="0" y="0"/>
                  <a:pt x="0"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6" y="0"/>
                </a:moveTo>
                <a:cubicBezTo>
                  <a:pt x="6" y="0"/>
                  <a:pt x="6" y="0"/>
                  <a:pt x="6" y="0"/>
                </a:cubicBezTo>
                <a:cubicBezTo>
                  <a:pt x="6" y="0"/>
                  <a:pt x="6" y="0"/>
                  <a:pt x="6" y="0"/>
                </a:cubicBezTo>
                <a:moveTo>
                  <a:pt x="1" y="0"/>
                </a:moveTo>
                <a:cubicBezTo>
                  <a:pt x="1" y="0"/>
                  <a:pt x="1" y="0"/>
                  <a:pt x="1" y="0"/>
                </a:cubicBezTo>
                <a:cubicBezTo>
                  <a:pt x="1" y="0"/>
                  <a:pt x="1" y="0"/>
                  <a:pt x="1" y="0"/>
                </a:cubicBezTo>
                <a:moveTo>
                  <a:pt x="5" y="0"/>
                </a:moveTo>
                <a:cubicBezTo>
                  <a:pt x="5" y="0"/>
                  <a:pt x="5" y="0"/>
                  <a:pt x="5" y="0"/>
                </a:cubicBezTo>
                <a:cubicBezTo>
                  <a:pt x="5" y="0"/>
                  <a:pt x="5" y="0"/>
                  <a:pt x="5" y="0"/>
                </a:cubicBezTo>
                <a:moveTo>
                  <a:pt x="1" y="0"/>
                </a:moveTo>
                <a:cubicBezTo>
                  <a:pt x="1" y="0"/>
                  <a:pt x="1" y="0"/>
                  <a:pt x="1" y="0"/>
                </a:cubicBezTo>
                <a:cubicBezTo>
                  <a:pt x="1" y="0"/>
                  <a:pt x="1" y="0"/>
                  <a:pt x="1" y="0"/>
                </a:cubicBezTo>
                <a:moveTo>
                  <a:pt x="5" y="0"/>
                </a:moveTo>
                <a:cubicBezTo>
                  <a:pt x="5" y="0"/>
                  <a:pt x="5" y="0"/>
                  <a:pt x="5" y="0"/>
                </a:cubicBezTo>
                <a:cubicBezTo>
                  <a:pt x="5" y="0"/>
                  <a:pt x="5" y="0"/>
                  <a:pt x="5" y="0"/>
                </a:cubicBezTo>
                <a:moveTo>
                  <a:pt x="1" y="0"/>
                </a:moveTo>
                <a:cubicBezTo>
                  <a:pt x="1" y="0"/>
                  <a:pt x="1" y="0"/>
                  <a:pt x="1" y="0"/>
                </a:cubicBezTo>
                <a:cubicBezTo>
                  <a:pt x="1" y="0"/>
                  <a:pt x="1" y="0"/>
                  <a:pt x="1" y="0"/>
                </a:cubicBezTo>
                <a:moveTo>
                  <a:pt x="5" y="0"/>
                </a:moveTo>
                <a:cubicBezTo>
                  <a:pt x="5" y="0"/>
                  <a:pt x="5" y="0"/>
                  <a:pt x="5" y="0"/>
                </a:cubicBezTo>
                <a:cubicBezTo>
                  <a:pt x="5" y="0"/>
                  <a:pt x="5" y="0"/>
                  <a:pt x="5" y="0"/>
                </a:cubicBezTo>
                <a:moveTo>
                  <a:pt x="1" y="0"/>
                </a:moveTo>
                <a:cubicBezTo>
                  <a:pt x="1" y="0"/>
                  <a:pt x="1" y="0"/>
                  <a:pt x="1" y="0"/>
                </a:cubicBezTo>
                <a:cubicBezTo>
                  <a:pt x="1" y="0"/>
                  <a:pt x="1" y="0"/>
                  <a:pt x="1" y="0"/>
                </a:cubicBezTo>
                <a:moveTo>
                  <a:pt x="5" y="0"/>
                </a:moveTo>
                <a:cubicBezTo>
                  <a:pt x="5" y="0"/>
                  <a:pt x="5" y="0"/>
                  <a:pt x="5" y="0"/>
                </a:cubicBezTo>
                <a:cubicBezTo>
                  <a:pt x="5" y="0"/>
                  <a:pt x="5" y="0"/>
                  <a:pt x="5" y="0"/>
                </a:cubicBezTo>
                <a:moveTo>
                  <a:pt x="2" y="0"/>
                </a:moveTo>
                <a:cubicBezTo>
                  <a:pt x="2" y="0"/>
                  <a:pt x="1" y="0"/>
                  <a:pt x="1" y="0"/>
                </a:cubicBezTo>
                <a:cubicBezTo>
                  <a:pt x="1"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5" y="0"/>
                </a:moveTo>
                <a:cubicBezTo>
                  <a:pt x="5" y="0"/>
                  <a:pt x="5" y="0"/>
                  <a:pt x="5" y="0"/>
                </a:cubicBezTo>
                <a:cubicBezTo>
                  <a:pt x="5" y="0"/>
                  <a:pt x="5" y="0"/>
                  <a:pt x="5" y="0"/>
                </a:cubicBezTo>
                <a:moveTo>
                  <a:pt x="2" y="0"/>
                </a:moveTo>
                <a:cubicBezTo>
                  <a:pt x="2" y="0"/>
                  <a:pt x="2" y="0"/>
                  <a:pt x="2" y="0"/>
                </a:cubicBezTo>
                <a:cubicBezTo>
                  <a:pt x="2" y="0"/>
                  <a:pt x="2" y="0"/>
                  <a:pt x="2" y="0"/>
                </a:cubicBezTo>
                <a:moveTo>
                  <a:pt x="4" y="0"/>
                </a:moveTo>
                <a:cubicBezTo>
                  <a:pt x="4" y="0"/>
                  <a:pt x="4" y="0"/>
                  <a:pt x="5" y="0"/>
                </a:cubicBezTo>
                <a:cubicBezTo>
                  <a:pt x="4" y="0"/>
                  <a:pt x="4" y="0"/>
                  <a:pt x="4" y="0"/>
                </a:cubicBezTo>
                <a:moveTo>
                  <a:pt x="2" y="0"/>
                </a:moveTo>
                <a:cubicBezTo>
                  <a:pt x="2" y="0"/>
                  <a:pt x="2" y="0"/>
                  <a:pt x="2" y="0"/>
                </a:cubicBezTo>
                <a:cubicBezTo>
                  <a:pt x="2" y="0"/>
                  <a:pt x="2" y="0"/>
                  <a:pt x="2" y="0"/>
                </a:cubicBezTo>
                <a:moveTo>
                  <a:pt x="4" y="0"/>
                </a:moveTo>
                <a:cubicBezTo>
                  <a:pt x="4" y="0"/>
                  <a:pt x="4" y="0"/>
                  <a:pt x="4" y="0"/>
                </a:cubicBezTo>
                <a:cubicBezTo>
                  <a:pt x="4" y="0"/>
                  <a:pt x="4" y="0"/>
                  <a:pt x="4" y="0"/>
                </a:cubicBezTo>
                <a:moveTo>
                  <a:pt x="2" y="0"/>
                </a:moveTo>
                <a:cubicBezTo>
                  <a:pt x="2" y="0"/>
                  <a:pt x="2" y="0"/>
                  <a:pt x="2" y="0"/>
                </a:cubicBezTo>
                <a:cubicBezTo>
                  <a:pt x="2" y="0"/>
                  <a:pt x="2" y="0"/>
                  <a:pt x="2" y="0"/>
                </a:cubicBezTo>
                <a:moveTo>
                  <a:pt x="4" y="0"/>
                </a:moveTo>
                <a:cubicBezTo>
                  <a:pt x="4" y="0"/>
                  <a:pt x="4" y="0"/>
                  <a:pt x="4" y="0"/>
                </a:cubicBezTo>
                <a:cubicBezTo>
                  <a:pt x="4" y="0"/>
                  <a:pt x="4" y="0"/>
                  <a:pt x="4" y="0"/>
                </a:cubicBezTo>
                <a:moveTo>
                  <a:pt x="2" y="0"/>
                </a:moveTo>
                <a:cubicBezTo>
                  <a:pt x="2" y="0"/>
                  <a:pt x="2" y="0"/>
                  <a:pt x="2" y="0"/>
                </a:cubicBezTo>
                <a:cubicBezTo>
                  <a:pt x="2" y="0"/>
                  <a:pt x="2" y="0"/>
                  <a:pt x="2" y="0"/>
                </a:cubicBezTo>
                <a:moveTo>
                  <a:pt x="4" y="0"/>
                </a:moveTo>
                <a:cubicBezTo>
                  <a:pt x="4" y="0"/>
                  <a:pt x="4" y="0"/>
                  <a:pt x="4" y="0"/>
                </a:cubicBezTo>
                <a:cubicBezTo>
                  <a:pt x="4" y="0"/>
                  <a:pt x="4" y="0"/>
                  <a:pt x="4" y="0"/>
                </a:cubicBezTo>
                <a:moveTo>
                  <a:pt x="2" y="0"/>
                </a:moveTo>
                <a:cubicBezTo>
                  <a:pt x="2" y="0"/>
                  <a:pt x="2" y="0"/>
                  <a:pt x="2" y="0"/>
                </a:cubicBezTo>
                <a:cubicBezTo>
                  <a:pt x="2" y="0"/>
                  <a:pt x="2" y="0"/>
                  <a:pt x="2" y="0"/>
                </a:cubicBezTo>
                <a:moveTo>
                  <a:pt x="4" y="0"/>
                </a:moveTo>
                <a:cubicBezTo>
                  <a:pt x="4" y="0"/>
                  <a:pt x="4" y="0"/>
                  <a:pt x="4" y="0"/>
                </a:cubicBezTo>
                <a:cubicBezTo>
                  <a:pt x="4" y="0"/>
                  <a:pt x="4" y="0"/>
                  <a:pt x="4" y="0"/>
                </a:cubicBezTo>
                <a:moveTo>
                  <a:pt x="2" y="0"/>
                </a:moveTo>
                <a:cubicBezTo>
                  <a:pt x="2" y="0"/>
                  <a:pt x="2" y="0"/>
                  <a:pt x="2" y="0"/>
                </a:cubicBezTo>
                <a:cubicBezTo>
                  <a:pt x="2" y="0"/>
                  <a:pt x="2" y="0"/>
                  <a:pt x="2" y="0"/>
                </a:cubicBezTo>
                <a:moveTo>
                  <a:pt x="4" y="0"/>
                </a:moveTo>
                <a:cubicBezTo>
                  <a:pt x="4" y="0"/>
                  <a:pt x="4" y="0"/>
                  <a:pt x="4" y="0"/>
                </a:cubicBezTo>
                <a:cubicBezTo>
                  <a:pt x="4" y="0"/>
                  <a:pt x="4" y="0"/>
                  <a:pt x="4" y="0"/>
                </a:cubicBezTo>
                <a:moveTo>
                  <a:pt x="3" y="0"/>
                </a:moveTo>
                <a:cubicBezTo>
                  <a:pt x="2" y="0"/>
                  <a:pt x="2" y="0"/>
                  <a:pt x="2" y="0"/>
                </a:cubicBezTo>
                <a:cubicBezTo>
                  <a:pt x="2" y="0"/>
                  <a:pt x="2"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4" y="0"/>
                </a:moveTo>
                <a:cubicBezTo>
                  <a:pt x="4" y="0"/>
                  <a:pt x="4" y="0"/>
                  <a:pt x="4" y="0"/>
                </a:cubicBezTo>
                <a:cubicBezTo>
                  <a:pt x="4" y="0"/>
                  <a:pt x="4" y="0"/>
                  <a:pt x="4" y="0"/>
                </a:cubicBezTo>
                <a:moveTo>
                  <a:pt x="3" y="0"/>
                </a:moveTo>
                <a:cubicBezTo>
                  <a:pt x="3" y="0"/>
                  <a:pt x="3" y="0"/>
                  <a:pt x="3" y="0"/>
                </a:cubicBezTo>
                <a:cubicBezTo>
                  <a:pt x="3" y="0"/>
                  <a:pt x="3" y="0"/>
                  <a:pt x="3" y="0"/>
                </a:cubicBezTo>
                <a:moveTo>
                  <a:pt x="3" y="0"/>
                </a:moveTo>
                <a:cubicBezTo>
                  <a:pt x="3" y="0"/>
                  <a:pt x="3" y="0"/>
                  <a:pt x="4"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cubicBezTo>
                  <a:pt x="3" y="0"/>
                  <a:pt x="3" y="0"/>
                  <a:pt x="3" y="0"/>
                </a:cubicBezTo>
                <a:cubicBezTo>
                  <a:pt x="3" y="0"/>
                  <a:pt x="3" y="0"/>
                  <a:pt x="3"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26" name="Freeform 89">
            <a:extLst>
              <a:ext uri="{FF2B5EF4-FFF2-40B4-BE49-F238E27FC236}">
                <a16:creationId xmlns:a16="http://schemas.microsoft.com/office/drawing/2014/main" id="{794F32D0-7C3C-F588-24AC-5BB3F9CB5B23}"/>
              </a:ext>
            </a:extLst>
          </p:cNvPr>
          <p:cNvSpPr>
            <a:spLocks noEditPoints="1"/>
          </p:cNvSpPr>
          <p:nvPr/>
        </p:nvSpPr>
        <p:spPr bwMode="auto">
          <a:xfrm>
            <a:off x="8805616" y="2511503"/>
            <a:ext cx="155028" cy="114314"/>
          </a:xfrm>
          <a:custGeom>
            <a:avLst/>
            <a:gdLst>
              <a:gd name="T0" fmla="*/ 19 w 19"/>
              <a:gd name="T1" fmla="*/ 14 h 14"/>
              <a:gd name="T2" fmla="*/ 19 w 19"/>
              <a:gd name="T3" fmla="*/ 14 h 14"/>
              <a:gd name="T4" fmla="*/ 19 w 19"/>
              <a:gd name="T5" fmla="*/ 14 h 14"/>
              <a:gd name="T6" fmla="*/ 19 w 19"/>
              <a:gd name="T7" fmla="*/ 14 h 14"/>
              <a:gd name="T8" fmla="*/ 19 w 19"/>
              <a:gd name="T9" fmla="*/ 14 h 14"/>
              <a:gd name="T10" fmla="*/ 17 w 19"/>
              <a:gd name="T11" fmla="*/ 9 h 14"/>
              <a:gd name="T12" fmla="*/ 17 w 19"/>
              <a:gd name="T13" fmla="*/ 9 h 14"/>
              <a:gd name="T14" fmla="*/ 17 w 19"/>
              <a:gd name="T15" fmla="*/ 9 h 14"/>
              <a:gd name="T16" fmla="*/ 17 w 19"/>
              <a:gd name="T17" fmla="*/ 9 h 14"/>
              <a:gd name="T18" fmla="*/ 17 w 19"/>
              <a:gd name="T19" fmla="*/ 9 h 14"/>
              <a:gd name="T20" fmla="*/ 17 w 19"/>
              <a:gd name="T21" fmla="*/ 9 h 14"/>
              <a:gd name="T22" fmla="*/ 17 w 19"/>
              <a:gd name="T23" fmla="*/ 9 h 14"/>
              <a:gd name="T24" fmla="*/ 2 w 19"/>
              <a:gd name="T25" fmla="*/ 0 h 14"/>
              <a:gd name="T26" fmla="*/ 2 w 19"/>
              <a:gd name="T27" fmla="*/ 0 h 14"/>
              <a:gd name="T28" fmla="*/ 2 w 19"/>
              <a:gd name="T29" fmla="*/ 0 h 14"/>
              <a:gd name="T30" fmla="*/ 2 w 19"/>
              <a:gd name="T31" fmla="*/ 0 h 14"/>
              <a:gd name="T32" fmla="*/ 2 w 19"/>
              <a:gd name="T33" fmla="*/ 0 h 14"/>
              <a:gd name="T34" fmla="*/ 2 w 19"/>
              <a:gd name="T35" fmla="*/ 0 h 14"/>
              <a:gd name="T36" fmla="*/ 2 w 19"/>
              <a:gd name="T37" fmla="*/ 0 h 14"/>
              <a:gd name="T38" fmla="*/ 2 w 19"/>
              <a:gd name="T39" fmla="*/ 0 h 14"/>
              <a:gd name="T40" fmla="*/ 2 w 19"/>
              <a:gd name="T41" fmla="*/ 0 h 14"/>
              <a:gd name="T42" fmla="*/ 2 w 19"/>
              <a:gd name="T43" fmla="*/ 0 h 14"/>
              <a:gd name="T44" fmla="*/ 2 w 19"/>
              <a:gd name="T45" fmla="*/ 0 h 14"/>
              <a:gd name="T46" fmla="*/ 2 w 19"/>
              <a:gd name="T47" fmla="*/ 0 h 14"/>
              <a:gd name="T48" fmla="*/ 2 w 19"/>
              <a:gd name="T49" fmla="*/ 0 h 14"/>
              <a:gd name="T50" fmla="*/ 1 w 19"/>
              <a:gd name="T51" fmla="*/ 0 h 14"/>
              <a:gd name="T52" fmla="*/ 1 w 19"/>
              <a:gd name="T53" fmla="*/ 0 h 14"/>
              <a:gd name="T54" fmla="*/ 1 w 19"/>
              <a:gd name="T55" fmla="*/ 0 h 14"/>
              <a:gd name="T56" fmla="*/ 0 w 19"/>
              <a:gd name="T57" fmla="*/ 0 h 14"/>
              <a:gd name="T58" fmla="*/ 1 w 19"/>
              <a:gd name="T59" fmla="*/ 0 h 14"/>
              <a:gd name="T60" fmla="*/ 1 w 19"/>
              <a:gd name="T61" fmla="*/ 0 h 14"/>
              <a:gd name="T62" fmla="*/ 0 w 19"/>
              <a:gd name="T63" fmla="*/ 0 h 14"/>
              <a:gd name="T64" fmla="*/ 1 w 19"/>
              <a:gd name="T65" fmla="*/ 0 h 14"/>
              <a:gd name="T66" fmla="*/ 1 w 19"/>
              <a:gd name="T67" fmla="*/ 0 h 14"/>
              <a:gd name="T68" fmla="*/ 0 w 19"/>
              <a:gd name="T69" fmla="*/ 0 h 14"/>
              <a:gd name="T70" fmla="*/ 1 w 19"/>
              <a:gd name="T71" fmla="*/ 0 h 14"/>
              <a:gd name="T72" fmla="*/ 1 w 19"/>
              <a:gd name="T73" fmla="*/ 0 h 14"/>
              <a:gd name="T74" fmla="*/ 0 w 19"/>
              <a:gd name="T75" fmla="*/ 0 h 14"/>
              <a:gd name="T76" fmla="*/ 1 w 19"/>
              <a:gd name="T77" fmla="*/ 0 h 14"/>
              <a:gd name="T78" fmla="*/ 1 w 19"/>
              <a:gd name="T79" fmla="*/ 0 h 14"/>
              <a:gd name="T80" fmla="*/ 1 w 19"/>
              <a:gd name="T81" fmla="*/ 0 h 14"/>
              <a:gd name="T82" fmla="*/ 1 w 19"/>
              <a:gd name="T83" fmla="*/ 0 h 14"/>
              <a:gd name="T84" fmla="*/ 1 w 19"/>
              <a:gd name="T85" fmla="*/ 0 h 14"/>
              <a:gd name="T86" fmla="*/ 1 w 19"/>
              <a:gd name="T87" fmla="*/ 0 h 14"/>
              <a:gd name="T88" fmla="*/ 1 w 19"/>
              <a:gd name="T89" fmla="*/ 0 h 14"/>
              <a:gd name="T90" fmla="*/ 1 w 19"/>
              <a:gd name="T91" fmla="*/ 0 h 14"/>
              <a:gd name="T92" fmla="*/ 1 w 19"/>
              <a:gd name="T93" fmla="*/ 0 h 14"/>
              <a:gd name="T94" fmla="*/ 1 w 19"/>
              <a:gd name="T95" fmla="*/ 0 h 14"/>
              <a:gd name="T96" fmla="*/ 1 w 19"/>
              <a:gd name="T97" fmla="*/ 0 h 14"/>
              <a:gd name="T98" fmla="*/ 1 w 19"/>
              <a:gd name="T99" fmla="*/ 0 h 14"/>
              <a:gd name="T100" fmla="*/ 1 w 19"/>
              <a:gd name="T101" fmla="*/ 0 h 14"/>
              <a:gd name="T102" fmla="*/ 1 w 19"/>
              <a:gd name="T103" fmla="*/ 0 h 14"/>
              <a:gd name="T104" fmla="*/ 1 w 19"/>
              <a:gd name="T105" fmla="*/ 0 h 1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9" h="14">
                <a:moveTo>
                  <a:pt x="19" y="14"/>
                </a:moveTo>
                <a:cubicBezTo>
                  <a:pt x="19" y="14"/>
                  <a:pt x="19" y="14"/>
                  <a:pt x="19" y="14"/>
                </a:cubicBezTo>
                <a:cubicBezTo>
                  <a:pt x="19" y="14"/>
                  <a:pt x="19" y="14"/>
                  <a:pt x="19" y="14"/>
                </a:cubicBezTo>
                <a:moveTo>
                  <a:pt x="19" y="14"/>
                </a:moveTo>
                <a:cubicBezTo>
                  <a:pt x="19" y="14"/>
                  <a:pt x="19" y="14"/>
                  <a:pt x="19" y="14"/>
                </a:cubicBezTo>
                <a:cubicBezTo>
                  <a:pt x="19" y="14"/>
                  <a:pt x="19" y="14"/>
                  <a:pt x="19" y="14"/>
                </a:cubicBezTo>
                <a:moveTo>
                  <a:pt x="19" y="14"/>
                </a:moveTo>
                <a:cubicBezTo>
                  <a:pt x="19" y="14"/>
                  <a:pt x="19" y="14"/>
                  <a:pt x="19" y="14"/>
                </a:cubicBezTo>
                <a:cubicBezTo>
                  <a:pt x="19" y="14"/>
                  <a:pt x="19" y="14"/>
                  <a:pt x="19" y="14"/>
                </a:cubicBezTo>
                <a:moveTo>
                  <a:pt x="19" y="14"/>
                </a:moveTo>
                <a:cubicBezTo>
                  <a:pt x="19" y="14"/>
                  <a:pt x="19" y="14"/>
                  <a:pt x="19" y="14"/>
                </a:cubicBezTo>
                <a:cubicBezTo>
                  <a:pt x="19" y="14"/>
                  <a:pt x="19" y="14"/>
                  <a:pt x="19" y="14"/>
                </a:cubicBezTo>
                <a:moveTo>
                  <a:pt x="19" y="14"/>
                </a:moveTo>
                <a:cubicBezTo>
                  <a:pt x="19" y="14"/>
                  <a:pt x="19" y="14"/>
                  <a:pt x="19" y="14"/>
                </a:cubicBezTo>
                <a:cubicBezTo>
                  <a:pt x="19" y="14"/>
                  <a:pt x="19" y="14"/>
                  <a:pt x="19" y="14"/>
                </a:cubicBezTo>
                <a:moveTo>
                  <a:pt x="19" y="14"/>
                </a:moveTo>
                <a:cubicBezTo>
                  <a:pt x="19" y="14"/>
                  <a:pt x="19" y="14"/>
                  <a:pt x="19" y="14"/>
                </a:cubicBezTo>
                <a:cubicBezTo>
                  <a:pt x="19" y="14"/>
                  <a:pt x="19" y="14"/>
                  <a:pt x="19" y="14"/>
                </a:cubicBezTo>
                <a:moveTo>
                  <a:pt x="19" y="14"/>
                </a:moveTo>
                <a:cubicBezTo>
                  <a:pt x="19" y="14"/>
                  <a:pt x="19" y="14"/>
                  <a:pt x="19" y="14"/>
                </a:cubicBezTo>
                <a:cubicBezTo>
                  <a:pt x="19" y="14"/>
                  <a:pt x="19" y="14"/>
                  <a:pt x="19" y="14"/>
                </a:cubicBezTo>
                <a:moveTo>
                  <a:pt x="17" y="9"/>
                </a:moveTo>
                <a:cubicBezTo>
                  <a:pt x="18" y="10"/>
                  <a:pt x="19" y="12"/>
                  <a:pt x="19" y="14"/>
                </a:cubicBezTo>
                <a:cubicBezTo>
                  <a:pt x="19" y="12"/>
                  <a:pt x="18" y="10"/>
                  <a:pt x="17" y="9"/>
                </a:cubicBezTo>
                <a:moveTo>
                  <a:pt x="17" y="9"/>
                </a:moveTo>
                <a:cubicBezTo>
                  <a:pt x="17" y="9"/>
                  <a:pt x="17" y="9"/>
                  <a:pt x="17" y="9"/>
                </a:cubicBezTo>
                <a:cubicBezTo>
                  <a:pt x="17" y="9"/>
                  <a:pt x="17" y="9"/>
                  <a:pt x="17" y="9"/>
                </a:cubicBezTo>
                <a:moveTo>
                  <a:pt x="17" y="9"/>
                </a:moveTo>
                <a:cubicBezTo>
                  <a:pt x="17" y="9"/>
                  <a:pt x="17" y="9"/>
                  <a:pt x="17" y="9"/>
                </a:cubicBezTo>
                <a:cubicBezTo>
                  <a:pt x="17" y="9"/>
                  <a:pt x="17" y="9"/>
                  <a:pt x="17" y="9"/>
                </a:cubicBezTo>
                <a:moveTo>
                  <a:pt x="17" y="9"/>
                </a:moveTo>
                <a:cubicBezTo>
                  <a:pt x="17" y="9"/>
                  <a:pt x="17" y="9"/>
                  <a:pt x="17" y="9"/>
                </a:cubicBezTo>
                <a:cubicBezTo>
                  <a:pt x="17" y="9"/>
                  <a:pt x="17" y="9"/>
                  <a:pt x="17" y="9"/>
                </a:cubicBezTo>
                <a:moveTo>
                  <a:pt x="17" y="9"/>
                </a:moveTo>
                <a:cubicBezTo>
                  <a:pt x="17" y="9"/>
                  <a:pt x="17" y="9"/>
                  <a:pt x="17" y="9"/>
                </a:cubicBezTo>
                <a:cubicBezTo>
                  <a:pt x="17" y="9"/>
                  <a:pt x="17" y="9"/>
                  <a:pt x="17" y="9"/>
                </a:cubicBezTo>
                <a:moveTo>
                  <a:pt x="17" y="9"/>
                </a:moveTo>
                <a:cubicBezTo>
                  <a:pt x="17" y="9"/>
                  <a:pt x="17" y="9"/>
                  <a:pt x="17" y="9"/>
                </a:cubicBezTo>
                <a:cubicBezTo>
                  <a:pt x="17" y="9"/>
                  <a:pt x="17" y="9"/>
                  <a:pt x="17" y="9"/>
                </a:cubicBezTo>
                <a:moveTo>
                  <a:pt x="17" y="9"/>
                </a:moveTo>
                <a:cubicBezTo>
                  <a:pt x="17" y="9"/>
                  <a:pt x="17" y="9"/>
                  <a:pt x="17" y="9"/>
                </a:cubicBezTo>
                <a:cubicBezTo>
                  <a:pt x="17" y="9"/>
                  <a:pt x="17" y="9"/>
                  <a:pt x="17" y="9"/>
                </a:cubicBezTo>
                <a:moveTo>
                  <a:pt x="17" y="9"/>
                </a:moveTo>
                <a:cubicBezTo>
                  <a:pt x="17" y="9"/>
                  <a:pt x="17" y="9"/>
                  <a:pt x="17" y="9"/>
                </a:cubicBezTo>
                <a:cubicBezTo>
                  <a:pt x="17" y="9"/>
                  <a:pt x="17" y="9"/>
                  <a:pt x="17" y="9"/>
                </a:cubicBezTo>
                <a:moveTo>
                  <a:pt x="17" y="9"/>
                </a:moveTo>
                <a:cubicBezTo>
                  <a:pt x="17" y="9"/>
                  <a:pt x="17" y="9"/>
                  <a:pt x="17" y="9"/>
                </a:cubicBezTo>
                <a:cubicBezTo>
                  <a:pt x="17" y="9"/>
                  <a:pt x="17" y="9"/>
                  <a:pt x="17" y="9"/>
                </a:cubicBezTo>
                <a:moveTo>
                  <a:pt x="17" y="9"/>
                </a:moveTo>
                <a:cubicBezTo>
                  <a:pt x="17" y="9"/>
                  <a:pt x="17" y="9"/>
                  <a:pt x="17" y="9"/>
                </a:cubicBezTo>
                <a:cubicBezTo>
                  <a:pt x="17" y="9"/>
                  <a:pt x="17" y="9"/>
                  <a:pt x="17" y="9"/>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27" name="Freeform 95">
            <a:extLst>
              <a:ext uri="{FF2B5EF4-FFF2-40B4-BE49-F238E27FC236}">
                <a16:creationId xmlns:a16="http://schemas.microsoft.com/office/drawing/2014/main" id="{960F5D76-85DD-A0D2-F7DE-3F3169C9EF91}"/>
              </a:ext>
            </a:extLst>
          </p:cNvPr>
          <p:cNvSpPr>
            <a:spLocks noEditPoints="1"/>
          </p:cNvSpPr>
          <p:nvPr/>
        </p:nvSpPr>
        <p:spPr bwMode="auto">
          <a:xfrm>
            <a:off x="8860152" y="2886184"/>
            <a:ext cx="106484" cy="23490"/>
          </a:xfrm>
          <a:custGeom>
            <a:avLst/>
            <a:gdLst>
              <a:gd name="T0" fmla="*/ 13 w 13"/>
              <a:gd name="T1" fmla="*/ 3 h 3"/>
              <a:gd name="T2" fmla="*/ 13 w 13"/>
              <a:gd name="T3" fmla="*/ 3 h 3"/>
              <a:gd name="T4" fmla="*/ 13 w 13"/>
              <a:gd name="T5" fmla="*/ 3 h 3"/>
              <a:gd name="T6" fmla="*/ 13 w 13"/>
              <a:gd name="T7" fmla="*/ 3 h 3"/>
              <a:gd name="T8" fmla="*/ 2 w 13"/>
              <a:gd name="T9" fmla="*/ 0 h 3"/>
              <a:gd name="T10" fmla="*/ 2 w 13"/>
              <a:gd name="T11" fmla="*/ 0 h 3"/>
              <a:gd name="T12" fmla="*/ 2 w 13"/>
              <a:gd name="T13" fmla="*/ 0 h 3"/>
              <a:gd name="T14" fmla="*/ 2 w 13"/>
              <a:gd name="T15" fmla="*/ 0 h 3"/>
              <a:gd name="T16" fmla="*/ 2 w 13"/>
              <a:gd name="T17" fmla="*/ 0 h 3"/>
              <a:gd name="T18" fmla="*/ 2 w 13"/>
              <a:gd name="T19" fmla="*/ 0 h 3"/>
              <a:gd name="T20" fmla="*/ 2 w 13"/>
              <a:gd name="T21" fmla="*/ 0 h 3"/>
              <a:gd name="T22" fmla="*/ 2 w 13"/>
              <a:gd name="T23" fmla="*/ 0 h 3"/>
              <a:gd name="T24" fmla="*/ 2 w 13"/>
              <a:gd name="T25" fmla="*/ 0 h 3"/>
              <a:gd name="T26" fmla="*/ 0 w 13"/>
              <a:gd name="T27" fmla="*/ 0 h 3"/>
              <a:gd name="T28" fmla="*/ 0 w 13"/>
              <a:gd name="T29" fmla="*/ 0 h 3"/>
              <a:gd name="T30" fmla="*/ 2 w 13"/>
              <a:gd name="T31" fmla="*/ 0 h 3"/>
              <a:gd name="T32" fmla="*/ 0 w 13"/>
              <a:gd name="T33" fmla="*/ 0 h 3"/>
              <a:gd name="T34" fmla="*/ 2 w 13"/>
              <a:gd name="T35" fmla="*/ 0 h 3"/>
              <a:gd name="T36" fmla="*/ 0 w 13"/>
              <a:gd name="T37" fmla="*/ 0 h 3"/>
              <a:gd name="T38" fmla="*/ 2 w 13"/>
              <a:gd name="T39" fmla="*/ 0 h 3"/>
              <a:gd name="T40" fmla="*/ 0 w 13"/>
              <a:gd name="T41" fmla="*/ 0 h 3"/>
              <a:gd name="T42" fmla="*/ 2 w 13"/>
              <a:gd name="T43" fmla="*/ 0 h 3"/>
              <a:gd name="T44" fmla="*/ 0 w 13"/>
              <a:gd name="T45" fmla="*/ 0 h 3"/>
              <a:gd name="T46" fmla="*/ 1 w 13"/>
              <a:gd name="T47" fmla="*/ 0 h 3"/>
              <a:gd name="T48" fmla="*/ 0 w 13"/>
              <a:gd name="T49" fmla="*/ 0 h 3"/>
              <a:gd name="T50" fmla="*/ 1 w 13"/>
              <a:gd name="T51" fmla="*/ 0 h 3"/>
              <a:gd name="T52" fmla="*/ 0 w 13"/>
              <a:gd name="T53" fmla="*/ 0 h 3"/>
              <a:gd name="T54" fmla="*/ 1 w 13"/>
              <a:gd name="T55" fmla="*/ 0 h 3"/>
              <a:gd name="T56" fmla="*/ 1 w 13"/>
              <a:gd name="T57" fmla="*/ 0 h 3"/>
              <a:gd name="T58" fmla="*/ 1 w 13"/>
              <a:gd name="T59" fmla="*/ 0 h 3"/>
              <a:gd name="T60" fmla="*/ 1 w 13"/>
              <a:gd name="T61" fmla="*/ 0 h 3"/>
              <a:gd name="T62" fmla="*/ 1 w 13"/>
              <a:gd name="T63" fmla="*/ 0 h 3"/>
              <a:gd name="T64" fmla="*/ 1 w 13"/>
              <a:gd name="T65" fmla="*/ 0 h 3"/>
              <a:gd name="T66" fmla="*/ 1 w 13"/>
              <a:gd name="T67" fmla="*/ 0 h 3"/>
              <a:gd name="T68" fmla="*/ 1 w 13"/>
              <a:gd name="T69" fmla="*/ 0 h 3"/>
              <a:gd name="T70" fmla="*/ 1 w 13"/>
              <a:gd name="T71" fmla="*/ 0 h 3"/>
              <a:gd name="T72" fmla="*/ 1 w 13"/>
              <a:gd name="T73" fmla="*/ 0 h 3"/>
              <a:gd name="T74" fmla="*/ 1 w 13"/>
              <a:gd name="T75" fmla="*/ 0 h 3"/>
              <a:gd name="T76" fmla="*/ 1 w 13"/>
              <a:gd name="T77" fmla="*/ 0 h 3"/>
              <a:gd name="T78" fmla="*/ 1 w 13"/>
              <a:gd name="T79" fmla="*/ 0 h 3"/>
              <a:gd name="T80" fmla="*/ 1 w 13"/>
              <a:gd name="T81" fmla="*/ 0 h 3"/>
              <a:gd name="T82" fmla="*/ 1 w 13"/>
              <a:gd name="T83" fmla="*/ 0 h 3"/>
              <a:gd name="T84" fmla="*/ 1 w 13"/>
              <a:gd name="T85" fmla="*/ 0 h 3"/>
              <a:gd name="T86" fmla="*/ 1 w 13"/>
              <a:gd name="T87" fmla="*/ 0 h 3"/>
              <a:gd name="T88" fmla="*/ 1 w 13"/>
              <a:gd name="T89" fmla="*/ 0 h 3"/>
              <a:gd name="T90" fmla="*/ 1 w 13"/>
              <a:gd name="T91" fmla="*/ 0 h 3"/>
              <a:gd name="T92" fmla="*/ 1 w 13"/>
              <a:gd name="T93" fmla="*/ 0 h 3"/>
              <a:gd name="T94" fmla="*/ 1 w 13"/>
              <a:gd name="T95" fmla="*/ 0 h 3"/>
              <a:gd name="T96" fmla="*/ 1 w 13"/>
              <a:gd name="T97" fmla="*/ 0 h 3"/>
              <a:gd name="T98" fmla="*/ 1 w 13"/>
              <a:gd name="T99" fmla="*/ 0 h 3"/>
              <a:gd name="T100" fmla="*/ 1 w 13"/>
              <a:gd name="T101" fmla="*/ 0 h 3"/>
              <a:gd name="T102" fmla="*/ 1 w 13"/>
              <a:gd name="T103" fmla="*/ 0 h 3"/>
              <a:gd name="T104" fmla="*/ 1 w 13"/>
              <a:gd name="T105" fmla="*/ 0 h 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13" h="3">
                <a:moveTo>
                  <a:pt x="13" y="3"/>
                </a:moveTo>
                <a:cubicBezTo>
                  <a:pt x="13" y="3"/>
                  <a:pt x="13" y="3"/>
                  <a:pt x="13" y="3"/>
                </a:cubicBezTo>
                <a:cubicBezTo>
                  <a:pt x="13" y="3"/>
                  <a:pt x="13" y="3"/>
                  <a:pt x="13" y="3"/>
                </a:cubicBezTo>
                <a:moveTo>
                  <a:pt x="13" y="3"/>
                </a:moveTo>
                <a:cubicBezTo>
                  <a:pt x="13" y="3"/>
                  <a:pt x="13" y="3"/>
                  <a:pt x="13" y="3"/>
                </a:cubicBezTo>
                <a:cubicBezTo>
                  <a:pt x="13" y="3"/>
                  <a:pt x="13" y="3"/>
                  <a:pt x="13" y="3"/>
                </a:cubicBezTo>
                <a:moveTo>
                  <a:pt x="13" y="3"/>
                </a:moveTo>
                <a:cubicBezTo>
                  <a:pt x="13" y="3"/>
                  <a:pt x="13" y="3"/>
                  <a:pt x="13" y="3"/>
                </a:cubicBezTo>
                <a:cubicBezTo>
                  <a:pt x="13" y="3"/>
                  <a:pt x="13" y="3"/>
                  <a:pt x="13" y="3"/>
                </a:cubicBezTo>
                <a:moveTo>
                  <a:pt x="13" y="3"/>
                </a:moveTo>
                <a:cubicBezTo>
                  <a:pt x="13" y="3"/>
                  <a:pt x="13" y="3"/>
                  <a:pt x="13" y="3"/>
                </a:cubicBezTo>
                <a:cubicBezTo>
                  <a:pt x="13" y="3"/>
                  <a:pt x="13" y="3"/>
                  <a:pt x="13" y="3"/>
                </a:cubicBezTo>
                <a:moveTo>
                  <a:pt x="2" y="0"/>
                </a:moveTo>
                <a:cubicBezTo>
                  <a:pt x="6" y="0"/>
                  <a:pt x="10" y="1"/>
                  <a:pt x="13" y="3"/>
                </a:cubicBezTo>
                <a:cubicBezTo>
                  <a:pt x="10" y="1"/>
                  <a:pt x="6"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2" y="0"/>
                </a:moveTo>
                <a:cubicBezTo>
                  <a:pt x="2" y="0"/>
                  <a:pt x="2" y="0"/>
                  <a:pt x="2" y="0"/>
                </a:cubicBezTo>
                <a:cubicBezTo>
                  <a:pt x="2" y="0"/>
                  <a:pt x="2" y="0"/>
                  <a:pt x="2" y="0"/>
                </a:cubicBezTo>
                <a:moveTo>
                  <a:pt x="0" y="0"/>
                </a:moveTo>
                <a:cubicBezTo>
                  <a:pt x="0" y="0"/>
                  <a:pt x="0" y="0"/>
                  <a:pt x="0" y="0"/>
                </a:cubicBezTo>
                <a:cubicBezTo>
                  <a:pt x="0" y="0"/>
                  <a:pt x="0" y="0"/>
                  <a:pt x="0" y="0"/>
                </a:cubicBezTo>
                <a:moveTo>
                  <a:pt x="2" y="0"/>
                </a:moveTo>
                <a:cubicBezTo>
                  <a:pt x="2" y="0"/>
                  <a:pt x="2" y="0"/>
                  <a:pt x="2" y="0"/>
                </a:cubicBezTo>
                <a:cubicBezTo>
                  <a:pt x="2" y="0"/>
                  <a:pt x="2" y="0"/>
                  <a:pt x="2" y="0"/>
                </a:cubicBezTo>
                <a:moveTo>
                  <a:pt x="0" y="0"/>
                </a:moveTo>
                <a:cubicBezTo>
                  <a:pt x="0" y="0"/>
                  <a:pt x="0" y="0"/>
                  <a:pt x="0" y="0"/>
                </a:cubicBezTo>
                <a:cubicBezTo>
                  <a:pt x="0" y="0"/>
                  <a:pt x="0" y="0"/>
                  <a:pt x="0" y="0"/>
                </a:cubicBezTo>
                <a:moveTo>
                  <a:pt x="2" y="0"/>
                </a:moveTo>
                <a:cubicBezTo>
                  <a:pt x="2" y="0"/>
                  <a:pt x="2" y="0"/>
                  <a:pt x="2" y="0"/>
                </a:cubicBezTo>
                <a:cubicBezTo>
                  <a:pt x="2" y="0"/>
                  <a:pt x="2" y="0"/>
                  <a:pt x="2" y="0"/>
                </a:cubicBezTo>
                <a:moveTo>
                  <a:pt x="0" y="0"/>
                </a:moveTo>
                <a:cubicBezTo>
                  <a:pt x="0" y="0"/>
                  <a:pt x="0" y="0"/>
                  <a:pt x="0" y="0"/>
                </a:cubicBezTo>
                <a:cubicBezTo>
                  <a:pt x="0" y="0"/>
                  <a:pt x="0" y="0"/>
                  <a:pt x="0" y="0"/>
                </a:cubicBezTo>
                <a:moveTo>
                  <a:pt x="2" y="0"/>
                </a:moveTo>
                <a:cubicBezTo>
                  <a:pt x="2" y="0"/>
                  <a:pt x="2" y="0"/>
                  <a:pt x="2" y="0"/>
                </a:cubicBezTo>
                <a:cubicBezTo>
                  <a:pt x="2" y="0"/>
                  <a:pt x="2" y="0"/>
                  <a:pt x="2" y="0"/>
                </a:cubicBezTo>
                <a:moveTo>
                  <a:pt x="0" y="0"/>
                </a:moveTo>
                <a:cubicBezTo>
                  <a:pt x="0" y="0"/>
                  <a:pt x="0" y="0"/>
                  <a:pt x="0" y="0"/>
                </a:cubicBezTo>
                <a:cubicBezTo>
                  <a:pt x="0" y="0"/>
                  <a:pt x="0" y="0"/>
                  <a:pt x="0" y="0"/>
                </a:cubicBezTo>
                <a:moveTo>
                  <a:pt x="1" y="0"/>
                </a:moveTo>
                <a:cubicBezTo>
                  <a:pt x="1" y="0"/>
                  <a:pt x="1" y="0"/>
                  <a:pt x="2" y="0"/>
                </a:cubicBezTo>
                <a:cubicBezTo>
                  <a:pt x="1" y="0"/>
                  <a:pt x="1" y="0"/>
                  <a:pt x="1"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0" y="0"/>
                </a:moveTo>
                <a:cubicBezTo>
                  <a:pt x="0" y="0"/>
                  <a:pt x="0" y="0"/>
                  <a:pt x="0" y="0"/>
                </a:cubicBezTo>
                <a:cubicBezTo>
                  <a:pt x="0" y="0"/>
                  <a:pt x="0" y="0"/>
                  <a:pt x="0" y="0"/>
                </a:cubicBezTo>
                <a:moveTo>
                  <a:pt x="1" y="0"/>
                </a:moveTo>
                <a:cubicBezTo>
                  <a:pt x="1" y="0"/>
                  <a:pt x="1" y="0"/>
                  <a:pt x="1" y="0"/>
                </a:cubicBezTo>
                <a:cubicBezTo>
                  <a:pt x="1" y="0"/>
                  <a:pt x="1" y="0"/>
                  <a:pt x="1" y="0"/>
                </a:cubicBezTo>
                <a:moveTo>
                  <a:pt x="1" y="0"/>
                </a:moveTo>
                <a:cubicBezTo>
                  <a:pt x="0" y="0"/>
                  <a:pt x="0" y="0"/>
                  <a:pt x="0" y="0"/>
                </a:cubicBezTo>
                <a:cubicBezTo>
                  <a:pt x="0" y="0"/>
                  <a:pt x="0"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cubicBezTo>
                  <a:pt x="1" y="0"/>
                  <a:pt x="1" y="0"/>
                  <a:pt x="1" y="0"/>
                </a:cubicBezTo>
                <a:cubicBezTo>
                  <a:pt x="1" y="0"/>
                  <a:pt x="1" y="0"/>
                  <a:pt x="1"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28" name="Oval 97">
            <a:extLst>
              <a:ext uri="{FF2B5EF4-FFF2-40B4-BE49-F238E27FC236}">
                <a16:creationId xmlns:a16="http://schemas.microsoft.com/office/drawing/2014/main" id="{CFE7CE74-8F85-C19A-6913-F00721093451}"/>
              </a:ext>
            </a:extLst>
          </p:cNvPr>
          <p:cNvSpPr>
            <a:spLocks noChangeArrowheads="1"/>
          </p:cNvSpPr>
          <p:nvPr/>
        </p:nvSpPr>
        <p:spPr bwMode="auto">
          <a:xfrm>
            <a:off x="9170209" y="5037792"/>
            <a:ext cx="718768" cy="709374"/>
          </a:xfrm>
          <a:prstGeom prst="ellipse">
            <a:avLst/>
          </a:prstGeom>
          <a:solidFill>
            <a:srgbClr val="F3C301"/>
          </a:solidFill>
          <a:ln>
            <a:noFill/>
          </a:ln>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29" name="Oval 103">
            <a:extLst>
              <a:ext uri="{FF2B5EF4-FFF2-40B4-BE49-F238E27FC236}">
                <a16:creationId xmlns:a16="http://schemas.microsoft.com/office/drawing/2014/main" id="{07893A10-6E1C-9DB3-DF87-B33A6EC3B661}"/>
              </a:ext>
            </a:extLst>
          </p:cNvPr>
          <p:cNvSpPr>
            <a:spLocks noChangeArrowheads="1"/>
          </p:cNvSpPr>
          <p:nvPr/>
        </p:nvSpPr>
        <p:spPr bwMode="auto">
          <a:xfrm>
            <a:off x="9693235" y="3750585"/>
            <a:ext cx="178518" cy="178518"/>
          </a:xfrm>
          <a:prstGeom prst="ellipse">
            <a:avLst/>
          </a:prstGeom>
          <a:solidFill>
            <a:srgbClr val="0041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30" name="Oval 104">
            <a:extLst>
              <a:ext uri="{FF2B5EF4-FFF2-40B4-BE49-F238E27FC236}">
                <a16:creationId xmlns:a16="http://schemas.microsoft.com/office/drawing/2014/main" id="{4B25CE9A-C6E7-BEE9-34C0-A560DA125027}"/>
              </a:ext>
            </a:extLst>
          </p:cNvPr>
          <p:cNvSpPr>
            <a:spLocks noChangeArrowheads="1"/>
          </p:cNvSpPr>
          <p:nvPr/>
        </p:nvSpPr>
        <p:spPr bwMode="auto">
          <a:xfrm>
            <a:off x="9701065" y="3758415"/>
            <a:ext cx="162858" cy="162858"/>
          </a:xfrm>
          <a:prstGeom prst="ellipse">
            <a:avLst/>
          </a:prstGeom>
          <a:solidFill>
            <a:srgbClr val="0041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31" name="Oval 105">
            <a:extLst>
              <a:ext uri="{FF2B5EF4-FFF2-40B4-BE49-F238E27FC236}">
                <a16:creationId xmlns:a16="http://schemas.microsoft.com/office/drawing/2014/main" id="{691FE17B-99D8-EA0B-48D6-5A4980D9174C}"/>
              </a:ext>
            </a:extLst>
          </p:cNvPr>
          <p:cNvSpPr>
            <a:spLocks noChangeArrowheads="1"/>
          </p:cNvSpPr>
          <p:nvPr/>
        </p:nvSpPr>
        <p:spPr bwMode="auto">
          <a:xfrm>
            <a:off x="9693235" y="3750585"/>
            <a:ext cx="178518" cy="178518"/>
          </a:xfrm>
          <a:prstGeom prst="ellipse">
            <a:avLst/>
          </a:prstGeom>
          <a:solidFill>
            <a:srgbClr val="0041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32" name="Oval 106">
            <a:extLst>
              <a:ext uri="{FF2B5EF4-FFF2-40B4-BE49-F238E27FC236}">
                <a16:creationId xmlns:a16="http://schemas.microsoft.com/office/drawing/2014/main" id="{265AF245-A0C1-7E58-842F-B53AEB0DB127}"/>
              </a:ext>
            </a:extLst>
          </p:cNvPr>
          <p:cNvSpPr>
            <a:spLocks noChangeArrowheads="1"/>
          </p:cNvSpPr>
          <p:nvPr/>
        </p:nvSpPr>
        <p:spPr bwMode="auto">
          <a:xfrm>
            <a:off x="9701065" y="3758415"/>
            <a:ext cx="162858" cy="162858"/>
          </a:xfrm>
          <a:prstGeom prst="ellipse">
            <a:avLst/>
          </a:prstGeom>
          <a:solidFill>
            <a:srgbClr val="00417F"/>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33" name="Freeform 107">
            <a:extLst>
              <a:ext uri="{FF2B5EF4-FFF2-40B4-BE49-F238E27FC236}">
                <a16:creationId xmlns:a16="http://schemas.microsoft.com/office/drawing/2014/main" id="{3C272445-9684-7D1F-D180-0DBD4A6B4E9C}"/>
              </a:ext>
            </a:extLst>
          </p:cNvPr>
          <p:cNvSpPr>
            <a:spLocks noEditPoints="1"/>
          </p:cNvSpPr>
          <p:nvPr/>
        </p:nvSpPr>
        <p:spPr bwMode="auto">
          <a:xfrm>
            <a:off x="9701065" y="3758415"/>
            <a:ext cx="89258" cy="73600"/>
          </a:xfrm>
          <a:custGeom>
            <a:avLst/>
            <a:gdLst>
              <a:gd name="T0" fmla="*/ 0 w 11"/>
              <a:gd name="T1" fmla="*/ 9 h 9"/>
              <a:gd name="T2" fmla="*/ 0 w 11"/>
              <a:gd name="T3" fmla="*/ 8 h 9"/>
              <a:gd name="T4" fmla="*/ 11 w 11"/>
              <a:gd name="T5" fmla="*/ 0 h 9"/>
              <a:gd name="T6" fmla="*/ 10 w 11"/>
              <a:gd name="T7" fmla="*/ 0 h 9"/>
              <a:gd name="T8" fmla="*/ 10 w 11"/>
              <a:gd name="T9" fmla="*/ 0 h 9"/>
              <a:gd name="T10" fmla="*/ 11 w 11"/>
              <a:gd name="T11" fmla="*/ 0 h 9"/>
              <a:gd name="T12" fmla="*/ 10 w 11"/>
              <a:gd name="T13" fmla="*/ 0 h 9"/>
              <a:gd name="T14" fmla="*/ 10 w 11"/>
              <a:gd name="T15" fmla="*/ 0 h 9"/>
              <a:gd name="T16" fmla="*/ 11 w 11"/>
              <a:gd name="T17" fmla="*/ 0 h 9"/>
              <a:gd name="T18" fmla="*/ 10 w 11"/>
              <a:gd name="T19" fmla="*/ 0 h 9"/>
              <a:gd name="T20" fmla="*/ 10 w 11"/>
              <a:gd name="T21" fmla="*/ 0 h 9"/>
              <a:gd name="T22" fmla="*/ 11 w 11"/>
              <a:gd name="T23" fmla="*/ 0 h 9"/>
              <a:gd name="T24" fmla="*/ 10 w 11"/>
              <a:gd name="T25" fmla="*/ 0 h 9"/>
              <a:gd name="T26" fmla="*/ 10 w 11"/>
              <a:gd name="T27" fmla="*/ 0 h 9"/>
              <a:gd name="T28" fmla="*/ 11 w 11"/>
              <a:gd name="T29" fmla="*/ 0 h 9"/>
              <a:gd name="T30" fmla="*/ 10 w 11"/>
              <a:gd name="T31" fmla="*/ 0 h 9"/>
              <a:gd name="T32" fmla="*/ 10 w 11"/>
              <a:gd name="T33" fmla="*/ 0 h 9"/>
              <a:gd name="T34" fmla="*/ 11 w 11"/>
              <a:gd name="T35" fmla="*/ 0 h 9"/>
              <a:gd name="T36" fmla="*/ 10 w 11"/>
              <a:gd name="T37" fmla="*/ 0 h 9"/>
              <a:gd name="T38" fmla="*/ 10 w 11"/>
              <a:gd name="T39" fmla="*/ 0 h 9"/>
              <a:gd name="T40" fmla="*/ 11 w 11"/>
              <a:gd name="T41" fmla="*/ 0 h 9"/>
              <a:gd name="T42" fmla="*/ 10 w 11"/>
              <a:gd name="T43" fmla="*/ 0 h 9"/>
              <a:gd name="T44" fmla="*/ 10 w 11"/>
              <a:gd name="T45" fmla="*/ 0 h 9"/>
              <a:gd name="T46" fmla="*/ 10 w 11"/>
              <a:gd name="T47" fmla="*/ 0 h 9"/>
              <a:gd name="T48" fmla="*/ 10 w 11"/>
              <a:gd name="T49" fmla="*/ 0 h 9"/>
              <a:gd name="T50" fmla="*/ 10 w 11"/>
              <a:gd name="T51" fmla="*/ 0 h 9"/>
              <a:gd name="T52" fmla="*/ 10 w 11"/>
              <a:gd name="T53" fmla="*/ 0 h 9"/>
              <a:gd name="T54" fmla="*/ 10 w 11"/>
              <a:gd name="T55" fmla="*/ 0 h 9"/>
              <a:gd name="T56" fmla="*/ 10 w 11"/>
              <a:gd name="T57" fmla="*/ 0 h 9"/>
              <a:gd name="T58" fmla="*/ 10 w 11"/>
              <a:gd name="T59" fmla="*/ 0 h 9"/>
              <a:gd name="T60" fmla="*/ 10 w 11"/>
              <a:gd name="T61" fmla="*/ 0 h 9"/>
              <a:gd name="T62" fmla="*/ 10 w 11"/>
              <a:gd name="T63" fmla="*/ 0 h 9"/>
              <a:gd name="T64" fmla="*/ 10 w 11"/>
              <a:gd name="T65" fmla="*/ 0 h 9"/>
              <a:gd name="T66" fmla="*/ 10 w 11"/>
              <a:gd name="T67" fmla="*/ 0 h 9"/>
              <a:gd name="T68" fmla="*/ 10 w 11"/>
              <a:gd name="T69" fmla="*/ 0 h 9"/>
              <a:gd name="T70" fmla="*/ 10 w 11"/>
              <a:gd name="T71" fmla="*/ 0 h 9"/>
              <a:gd name="T72" fmla="*/ 10 w 11"/>
              <a:gd name="T73" fmla="*/ 0 h 9"/>
              <a:gd name="T74" fmla="*/ 10 w 11"/>
              <a:gd name="T75" fmla="*/ 0 h 9"/>
              <a:gd name="T76" fmla="*/ 10 w 11"/>
              <a:gd name="T77" fmla="*/ 0 h 9"/>
              <a:gd name="T78" fmla="*/ 10 w 11"/>
              <a:gd name="T79"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1" h="9">
                <a:moveTo>
                  <a:pt x="0" y="8"/>
                </a:moveTo>
                <a:cubicBezTo>
                  <a:pt x="0" y="8"/>
                  <a:pt x="0" y="9"/>
                  <a:pt x="0" y="9"/>
                </a:cubicBezTo>
                <a:cubicBezTo>
                  <a:pt x="0" y="9"/>
                  <a:pt x="0" y="9"/>
                  <a:pt x="0" y="9"/>
                </a:cubicBezTo>
                <a:cubicBezTo>
                  <a:pt x="0" y="9"/>
                  <a:pt x="0" y="8"/>
                  <a:pt x="0" y="8"/>
                </a:cubicBezTo>
                <a:moveTo>
                  <a:pt x="11" y="0"/>
                </a:moveTo>
                <a:cubicBezTo>
                  <a:pt x="11" y="0"/>
                  <a:pt x="11" y="0"/>
                  <a:pt x="11" y="0"/>
                </a:cubicBezTo>
                <a:cubicBezTo>
                  <a:pt x="11" y="0"/>
                  <a:pt x="11" y="0"/>
                  <a:pt x="11" y="0"/>
                </a:cubicBezTo>
                <a:moveTo>
                  <a:pt x="10" y="0"/>
                </a:moveTo>
                <a:cubicBezTo>
                  <a:pt x="10" y="0"/>
                  <a:pt x="10" y="0"/>
                  <a:pt x="10" y="0"/>
                </a:cubicBezTo>
                <a:cubicBezTo>
                  <a:pt x="10" y="0"/>
                  <a:pt x="10" y="0"/>
                  <a:pt x="10" y="0"/>
                </a:cubicBezTo>
                <a:moveTo>
                  <a:pt x="11" y="0"/>
                </a:moveTo>
                <a:cubicBezTo>
                  <a:pt x="11" y="0"/>
                  <a:pt x="11" y="0"/>
                  <a:pt x="11" y="0"/>
                </a:cubicBezTo>
                <a:cubicBezTo>
                  <a:pt x="11" y="0"/>
                  <a:pt x="11" y="0"/>
                  <a:pt x="11" y="0"/>
                </a:cubicBezTo>
                <a:moveTo>
                  <a:pt x="10" y="0"/>
                </a:moveTo>
                <a:cubicBezTo>
                  <a:pt x="10" y="0"/>
                  <a:pt x="10" y="0"/>
                  <a:pt x="10" y="0"/>
                </a:cubicBezTo>
                <a:cubicBezTo>
                  <a:pt x="10" y="0"/>
                  <a:pt x="10" y="0"/>
                  <a:pt x="10" y="0"/>
                </a:cubicBezTo>
                <a:moveTo>
                  <a:pt x="11" y="0"/>
                </a:moveTo>
                <a:cubicBezTo>
                  <a:pt x="11" y="0"/>
                  <a:pt x="11" y="0"/>
                  <a:pt x="11" y="0"/>
                </a:cubicBezTo>
                <a:cubicBezTo>
                  <a:pt x="11" y="0"/>
                  <a:pt x="11" y="0"/>
                  <a:pt x="11" y="0"/>
                </a:cubicBezTo>
                <a:moveTo>
                  <a:pt x="10" y="0"/>
                </a:moveTo>
                <a:cubicBezTo>
                  <a:pt x="10" y="0"/>
                  <a:pt x="10" y="0"/>
                  <a:pt x="10" y="0"/>
                </a:cubicBezTo>
                <a:cubicBezTo>
                  <a:pt x="10" y="0"/>
                  <a:pt x="10" y="0"/>
                  <a:pt x="10" y="0"/>
                </a:cubicBezTo>
                <a:moveTo>
                  <a:pt x="11" y="0"/>
                </a:moveTo>
                <a:cubicBezTo>
                  <a:pt x="11" y="0"/>
                  <a:pt x="11" y="0"/>
                  <a:pt x="11" y="0"/>
                </a:cubicBezTo>
                <a:cubicBezTo>
                  <a:pt x="11" y="0"/>
                  <a:pt x="11" y="0"/>
                  <a:pt x="11" y="0"/>
                </a:cubicBezTo>
                <a:moveTo>
                  <a:pt x="10" y="0"/>
                </a:moveTo>
                <a:cubicBezTo>
                  <a:pt x="10" y="0"/>
                  <a:pt x="10" y="0"/>
                  <a:pt x="10" y="0"/>
                </a:cubicBezTo>
                <a:cubicBezTo>
                  <a:pt x="10" y="0"/>
                  <a:pt x="10" y="0"/>
                  <a:pt x="10" y="0"/>
                </a:cubicBezTo>
                <a:moveTo>
                  <a:pt x="11" y="0"/>
                </a:moveTo>
                <a:cubicBezTo>
                  <a:pt x="11" y="0"/>
                  <a:pt x="11" y="0"/>
                  <a:pt x="11" y="0"/>
                </a:cubicBezTo>
                <a:cubicBezTo>
                  <a:pt x="11" y="0"/>
                  <a:pt x="11" y="0"/>
                  <a:pt x="11" y="0"/>
                </a:cubicBezTo>
                <a:moveTo>
                  <a:pt x="10" y="0"/>
                </a:moveTo>
                <a:cubicBezTo>
                  <a:pt x="10" y="0"/>
                  <a:pt x="10" y="0"/>
                  <a:pt x="10" y="0"/>
                </a:cubicBezTo>
                <a:cubicBezTo>
                  <a:pt x="10" y="0"/>
                  <a:pt x="10" y="0"/>
                  <a:pt x="10" y="0"/>
                </a:cubicBezTo>
                <a:moveTo>
                  <a:pt x="11" y="0"/>
                </a:moveTo>
                <a:cubicBezTo>
                  <a:pt x="11" y="0"/>
                  <a:pt x="11" y="0"/>
                  <a:pt x="11" y="0"/>
                </a:cubicBezTo>
                <a:cubicBezTo>
                  <a:pt x="11" y="0"/>
                  <a:pt x="11" y="0"/>
                  <a:pt x="11" y="0"/>
                </a:cubicBezTo>
                <a:moveTo>
                  <a:pt x="10" y="0"/>
                </a:moveTo>
                <a:cubicBezTo>
                  <a:pt x="10" y="0"/>
                  <a:pt x="10" y="0"/>
                  <a:pt x="10" y="0"/>
                </a:cubicBezTo>
                <a:cubicBezTo>
                  <a:pt x="10" y="0"/>
                  <a:pt x="10" y="0"/>
                  <a:pt x="10" y="0"/>
                </a:cubicBezTo>
                <a:moveTo>
                  <a:pt x="11" y="0"/>
                </a:moveTo>
                <a:cubicBezTo>
                  <a:pt x="11" y="0"/>
                  <a:pt x="11" y="0"/>
                  <a:pt x="11" y="0"/>
                </a:cubicBezTo>
                <a:cubicBezTo>
                  <a:pt x="11" y="0"/>
                  <a:pt x="11" y="0"/>
                  <a:pt x="11"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moveTo>
                  <a:pt x="10" y="0"/>
                </a:moveTo>
                <a:cubicBezTo>
                  <a:pt x="10" y="0"/>
                  <a:pt x="10" y="0"/>
                  <a:pt x="10" y="0"/>
                </a:cubicBezTo>
                <a:cubicBezTo>
                  <a:pt x="10" y="0"/>
                  <a:pt x="10" y="0"/>
                  <a:pt x="10" y="0"/>
                </a:cubicBezTo>
                <a:cubicBezTo>
                  <a:pt x="10" y="0"/>
                  <a:pt x="10" y="0"/>
                  <a:pt x="10" y="0"/>
                </a:cubicBezTo>
                <a:cubicBezTo>
                  <a:pt x="10" y="0"/>
                  <a:pt x="10" y="0"/>
                  <a:pt x="10"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34" name="Freeform 111">
            <a:extLst>
              <a:ext uri="{FF2B5EF4-FFF2-40B4-BE49-F238E27FC236}">
                <a16:creationId xmlns:a16="http://schemas.microsoft.com/office/drawing/2014/main" id="{2D6426D8-AC12-6092-D677-B0214FFD964A}"/>
              </a:ext>
            </a:extLst>
          </p:cNvPr>
          <p:cNvSpPr>
            <a:spLocks/>
          </p:cNvSpPr>
          <p:nvPr/>
        </p:nvSpPr>
        <p:spPr bwMode="auto">
          <a:xfrm>
            <a:off x="10679780" y="2217525"/>
            <a:ext cx="294398" cy="170688"/>
          </a:xfrm>
          <a:custGeom>
            <a:avLst/>
            <a:gdLst>
              <a:gd name="T0" fmla="*/ 0 w 36"/>
              <a:gd name="T1" fmla="*/ 0 h 21"/>
              <a:gd name="T2" fmla="*/ 36 w 36"/>
              <a:gd name="T3" fmla="*/ 21 h 21"/>
              <a:gd name="T4" fmla="*/ 36 w 36"/>
              <a:gd name="T5" fmla="*/ 21 h 21"/>
              <a:gd name="T6" fmla="*/ 36 w 36"/>
              <a:gd name="T7" fmla="*/ 21 h 21"/>
              <a:gd name="T8" fmla="*/ 0 w 36"/>
              <a:gd name="T9" fmla="*/ 0 h 21"/>
            </a:gdLst>
            <a:ahLst/>
            <a:cxnLst>
              <a:cxn ang="0">
                <a:pos x="T0" y="T1"/>
              </a:cxn>
              <a:cxn ang="0">
                <a:pos x="T2" y="T3"/>
              </a:cxn>
              <a:cxn ang="0">
                <a:pos x="T4" y="T5"/>
              </a:cxn>
              <a:cxn ang="0">
                <a:pos x="T6" y="T7"/>
              </a:cxn>
              <a:cxn ang="0">
                <a:pos x="T8" y="T9"/>
              </a:cxn>
            </a:cxnLst>
            <a:rect l="0" t="0" r="r" b="b"/>
            <a:pathLst>
              <a:path w="36" h="21">
                <a:moveTo>
                  <a:pt x="0" y="0"/>
                </a:moveTo>
                <a:cubicBezTo>
                  <a:pt x="15" y="0"/>
                  <a:pt x="28" y="8"/>
                  <a:pt x="36" y="21"/>
                </a:cubicBezTo>
                <a:cubicBezTo>
                  <a:pt x="36" y="21"/>
                  <a:pt x="36" y="21"/>
                  <a:pt x="36" y="21"/>
                </a:cubicBezTo>
                <a:cubicBezTo>
                  <a:pt x="36" y="21"/>
                  <a:pt x="36" y="21"/>
                  <a:pt x="36" y="21"/>
                </a:cubicBezTo>
                <a:cubicBezTo>
                  <a:pt x="28" y="8"/>
                  <a:pt x="15" y="0"/>
                  <a:pt x="0"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35" name="Freeform 115">
            <a:extLst>
              <a:ext uri="{FF2B5EF4-FFF2-40B4-BE49-F238E27FC236}">
                <a16:creationId xmlns:a16="http://schemas.microsoft.com/office/drawing/2014/main" id="{076B09BD-7DF6-F414-F96C-4531A5B1CFBB}"/>
              </a:ext>
            </a:extLst>
          </p:cNvPr>
          <p:cNvSpPr>
            <a:spLocks noEditPoints="1"/>
          </p:cNvSpPr>
          <p:nvPr/>
        </p:nvSpPr>
        <p:spPr bwMode="auto">
          <a:xfrm>
            <a:off x="10141095" y="3122641"/>
            <a:ext cx="73599" cy="285002"/>
          </a:xfrm>
          <a:custGeom>
            <a:avLst/>
            <a:gdLst>
              <a:gd name="T0" fmla="*/ 0 w 9"/>
              <a:gd name="T1" fmla="*/ 35 h 35"/>
              <a:gd name="T2" fmla="*/ 0 w 9"/>
              <a:gd name="T3" fmla="*/ 35 h 35"/>
              <a:gd name="T4" fmla="*/ 0 w 9"/>
              <a:gd name="T5" fmla="*/ 35 h 35"/>
              <a:gd name="T6" fmla="*/ 1 w 9"/>
              <a:gd name="T7" fmla="*/ 35 h 35"/>
              <a:gd name="T8" fmla="*/ 1 w 9"/>
              <a:gd name="T9" fmla="*/ 35 h 35"/>
              <a:gd name="T10" fmla="*/ 1 w 9"/>
              <a:gd name="T11" fmla="*/ 35 h 35"/>
              <a:gd name="T12" fmla="*/ 1 w 9"/>
              <a:gd name="T13" fmla="*/ 35 h 35"/>
              <a:gd name="T14" fmla="*/ 1 w 9"/>
              <a:gd name="T15" fmla="*/ 35 h 35"/>
              <a:gd name="T16" fmla="*/ 1 w 9"/>
              <a:gd name="T17" fmla="*/ 35 h 35"/>
              <a:gd name="T18" fmla="*/ 1 w 9"/>
              <a:gd name="T19" fmla="*/ 35 h 35"/>
              <a:gd name="T20" fmla="*/ 1 w 9"/>
              <a:gd name="T21" fmla="*/ 35 h 35"/>
              <a:gd name="T22" fmla="*/ 1 w 9"/>
              <a:gd name="T23" fmla="*/ 35 h 35"/>
              <a:gd name="T24" fmla="*/ 1 w 9"/>
              <a:gd name="T25" fmla="*/ 35 h 35"/>
              <a:gd name="T26" fmla="*/ 1 w 9"/>
              <a:gd name="T27" fmla="*/ 35 h 35"/>
              <a:gd name="T28" fmla="*/ 1 w 9"/>
              <a:gd name="T29" fmla="*/ 35 h 35"/>
              <a:gd name="T30" fmla="*/ 1 w 9"/>
              <a:gd name="T31" fmla="*/ 35 h 35"/>
              <a:gd name="T32" fmla="*/ 1 w 9"/>
              <a:gd name="T33" fmla="*/ 35 h 35"/>
              <a:gd name="T34" fmla="*/ 1 w 9"/>
              <a:gd name="T35" fmla="*/ 35 h 35"/>
              <a:gd name="T36" fmla="*/ 9 w 9"/>
              <a:gd name="T37" fmla="*/ 0 h 35"/>
              <a:gd name="T38" fmla="*/ 1 w 9"/>
              <a:gd name="T39" fmla="*/ 35 h 35"/>
              <a:gd name="T40" fmla="*/ 9 w 9"/>
              <a:gd name="T41" fmla="*/ 0 h 35"/>
              <a:gd name="T42" fmla="*/ 9 w 9"/>
              <a:gd name="T43" fmla="*/ 0 h 35"/>
              <a:gd name="T44" fmla="*/ 9 w 9"/>
              <a:gd name="T45" fmla="*/ 0 h 35"/>
              <a:gd name="T46" fmla="*/ 9 w 9"/>
              <a:gd name="T47" fmla="*/ 0 h 35"/>
              <a:gd name="T48" fmla="*/ 9 w 9"/>
              <a:gd name="T49" fmla="*/ 0 h 35"/>
              <a:gd name="T50" fmla="*/ 9 w 9"/>
              <a:gd name="T51" fmla="*/ 0 h 35"/>
              <a:gd name="T52" fmla="*/ 9 w 9"/>
              <a:gd name="T53" fmla="*/ 0 h 35"/>
              <a:gd name="T54" fmla="*/ 9 w 9"/>
              <a:gd name="T55" fmla="*/ 0 h 35"/>
              <a:gd name="T56" fmla="*/ 9 w 9"/>
              <a:gd name="T57" fmla="*/ 0 h 35"/>
              <a:gd name="T58" fmla="*/ 9 w 9"/>
              <a:gd name="T59" fmla="*/ 0 h 35"/>
              <a:gd name="T60" fmla="*/ 9 w 9"/>
              <a:gd name="T61" fmla="*/ 0 h 35"/>
              <a:gd name="T62" fmla="*/ 9 w 9"/>
              <a:gd name="T63" fmla="*/ 0 h 35"/>
              <a:gd name="T64" fmla="*/ 9 w 9"/>
              <a:gd name="T65" fmla="*/ 0 h 3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9" h="35">
                <a:moveTo>
                  <a:pt x="0" y="35"/>
                </a:moveTo>
                <a:cubicBezTo>
                  <a:pt x="0" y="35"/>
                  <a:pt x="0" y="35"/>
                  <a:pt x="0" y="35"/>
                </a:cubicBezTo>
                <a:cubicBezTo>
                  <a:pt x="0" y="35"/>
                  <a:pt x="0" y="35"/>
                  <a:pt x="0" y="35"/>
                </a:cubicBezTo>
                <a:moveTo>
                  <a:pt x="1" y="35"/>
                </a:moveTo>
                <a:cubicBezTo>
                  <a:pt x="1" y="35"/>
                  <a:pt x="1" y="35"/>
                  <a:pt x="1" y="35"/>
                </a:cubicBezTo>
                <a:cubicBezTo>
                  <a:pt x="1" y="35"/>
                  <a:pt x="1" y="35"/>
                  <a:pt x="1" y="35"/>
                </a:cubicBezTo>
                <a:moveTo>
                  <a:pt x="1" y="35"/>
                </a:moveTo>
                <a:cubicBezTo>
                  <a:pt x="1" y="35"/>
                  <a:pt x="1" y="35"/>
                  <a:pt x="1" y="35"/>
                </a:cubicBezTo>
                <a:cubicBezTo>
                  <a:pt x="1" y="35"/>
                  <a:pt x="1" y="35"/>
                  <a:pt x="1" y="35"/>
                </a:cubicBezTo>
                <a:moveTo>
                  <a:pt x="1" y="35"/>
                </a:moveTo>
                <a:cubicBezTo>
                  <a:pt x="1" y="35"/>
                  <a:pt x="1" y="35"/>
                  <a:pt x="1" y="35"/>
                </a:cubicBezTo>
                <a:cubicBezTo>
                  <a:pt x="1" y="35"/>
                  <a:pt x="1" y="35"/>
                  <a:pt x="1" y="35"/>
                </a:cubicBezTo>
                <a:moveTo>
                  <a:pt x="1" y="35"/>
                </a:moveTo>
                <a:cubicBezTo>
                  <a:pt x="1" y="35"/>
                  <a:pt x="1" y="35"/>
                  <a:pt x="1" y="35"/>
                </a:cubicBezTo>
                <a:cubicBezTo>
                  <a:pt x="1" y="35"/>
                  <a:pt x="1" y="35"/>
                  <a:pt x="1" y="35"/>
                </a:cubicBezTo>
                <a:moveTo>
                  <a:pt x="1" y="35"/>
                </a:moveTo>
                <a:cubicBezTo>
                  <a:pt x="1" y="35"/>
                  <a:pt x="1" y="35"/>
                  <a:pt x="1" y="35"/>
                </a:cubicBezTo>
                <a:cubicBezTo>
                  <a:pt x="1" y="35"/>
                  <a:pt x="1" y="35"/>
                  <a:pt x="1" y="35"/>
                </a:cubicBezTo>
                <a:moveTo>
                  <a:pt x="9" y="0"/>
                </a:moveTo>
                <a:cubicBezTo>
                  <a:pt x="9" y="12"/>
                  <a:pt x="7" y="24"/>
                  <a:pt x="1" y="35"/>
                </a:cubicBezTo>
                <a:cubicBezTo>
                  <a:pt x="7" y="24"/>
                  <a:pt x="9" y="12"/>
                  <a:pt x="9" y="0"/>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moveTo>
                  <a:pt x="9" y="0"/>
                </a:moveTo>
                <a:cubicBezTo>
                  <a:pt x="9" y="0"/>
                  <a:pt x="9" y="0"/>
                  <a:pt x="9" y="0"/>
                </a:cubicBezTo>
                <a:cubicBezTo>
                  <a:pt x="9" y="0"/>
                  <a:pt x="9" y="0"/>
                  <a:pt x="9"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36" name="Freeform 119">
            <a:extLst>
              <a:ext uri="{FF2B5EF4-FFF2-40B4-BE49-F238E27FC236}">
                <a16:creationId xmlns:a16="http://schemas.microsoft.com/office/drawing/2014/main" id="{B0ED1B50-F422-52ED-83E7-FD4F40D238A7}"/>
              </a:ext>
            </a:extLst>
          </p:cNvPr>
          <p:cNvSpPr>
            <a:spLocks noEditPoints="1"/>
          </p:cNvSpPr>
          <p:nvPr/>
        </p:nvSpPr>
        <p:spPr bwMode="auto">
          <a:xfrm>
            <a:off x="11675721" y="5177161"/>
            <a:ext cx="48544" cy="0"/>
          </a:xfrm>
          <a:custGeom>
            <a:avLst/>
            <a:gdLst>
              <a:gd name="T0" fmla="*/ 4 w 6"/>
              <a:gd name="T1" fmla="*/ 5 w 6"/>
              <a:gd name="T2" fmla="*/ 4 w 6"/>
              <a:gd name="T3" fmla="*/ 4 w 6"/>
              <a:gd name="T4" fmla="*/ 5 w 6"/>
              <a:gd name="T5" fmla="*/ 4 w 6"/>
              <a:gd name="T6" fmla="*/ 4 w 6"/>
              <a:gd name="T7" fmla="*/ 5 w 6"/>
              <a:gd name="T8" fmla="*/ 4 w 6"/>
              <a:gd name="T9" fmla="*/ 4 w 6"/>
              <a:gd name="T10" fmla="*/ 5 w 6"/>
              <a:gd name="T11" fmla="*/ 4 w 6"/>
              <a:gd name="T12" fmla="*/ 4 w 6"/>
              <a:gd name="T13" fmla="*/ 5 w 6"/>
              <a:gd name="T14" fmla="*/ 4 w 6"/>
              <a:gd name="T15" fmla="*/ 4 w 6"/>
              <a:gd name="T16" fmla="*/ 5 w 6"/>
              <a:gd name="T17" fmla="*/ 4 w 6"/>
              <a:gd name="T18" fmla="*/ 4 w 6"/>
              <a:gd name="T19" fmla="*/ 5 w 6"/>
              <a:gd name="T20" fmla="*/ 3 w 6"/>
              <a:gd name="T21" fmla="*/ 3 w 6"/>
              <a:gd name="T22" fmla="*/ 6 w 6"/>
              <a:gd name="T23" fmla="*/ 3 w 6"/>
              <a:gd name="T24" fmla="*/ 3 w 6"/>
              <a:gd name="T25" fmla="*/ 6 w 6"/>
              <a:gd name="T26" fmla="*/ 3 w 6"/>
              <a:gd name="T27" fmla="*/ 3 w 6"/>
              <a:gd name="T28" fmla="*/ 3 w 6"/>
              <a:gd name="T29" fmla="*/ 3 w 6"/>
              <a:gd name="T30" fmla="*/ 3 w 6"/>
              <a:gd name="T31" fmla="*/ 3 w 6"/>
              <a:gd name="T32" fmla="*/ 3 w 6"/>
              <a:gd name="T33" fmla="*/ 2 w 6"/>
              <a:gd name="T34" fmla="*/ 2 w 6"/>
              <a:gd name="T35" fmla="*/ 2 w 6"/>
              <a:gd name="T36" fmla="*/ 2 w 6"/>
              <a:gd name="T37" fmla="*/ 2 w 6"/>
              <a:gd name="T38" fmla="*/ 2 w 6"/>
              <a:gd name="T39" fmla="*/ 2 w 6"/>
              <a:gd name="T40" fmla="*/ 2 w 6"/>
              <a:gd name="T41" fmla="*/ 2 w 6"/>
              <a:gd name="T42" fmla="*/ 2 w 6"/>
              <a:gd name="T43" fmla="*/ 2 w 6"/>
              <a:gd name="T44" fmla="*/ 1 w 6"/>
              <a:gd name="T45" fmla="*/ 1 w 6"/>
              <a:gd name="T46" fmla="*/ 1 w 6"/>
              <a:gd name="T47" fmla="*/ 1 w 6"/>
              <a:gd name="T48" fmla="*/ 1 w 6"/>
              <a:gd name="T49" fmla="*/ 1 w 6"/>
              <a:gd name="T50" fmla="*/ 1 w 6"/>
              <a:gd name="T51" fmla="*/ 0 w 6"/>
              <a:gd name="T52" fmla="*/ 0 w 6"/>
              <a:gd name="T53" fmla="*/ 0 w 6"/>
              <a:gd name="T54" fmla="*/ 0 w 6"/>
              <a:gd name="T55" fmla="*/ 0 w 6"/>
              <a:gd name="T56" fmla="*/ 0 w 6"/>
            </a:gdLst>
            <a:ahLst/>
            <a:cxnLst>
              <a:cxn ang="0">
                <a:pos x="T0" y="0"/>
              </a:cxn>
              <a:cxn ang="0">
                <a:pos x="T1" y="0"/>
              </a:cxn>
              <a:cxn ang="0">
                <a:pos x="T2" y="0"/>
              </a:cxn>
              <a:cxn ang="0">
                <a:pos x="T3" y="0"/>
              </a:cxn>
              <a:cxn ang="0">
                <a:pos x="T4" y="0"/>
              </a:cxn>
              <a:cxn ang="0">
                <a:pos x="T5" y="0"/>
              </a:cxn>
              <a:cxn ang="0">
                <a:pos x="T6" y="0"/>
              </a:cxn>
              <a:cxn ang="0">
                <a:pos x="T7" y="0"/>
              </a:cxn>
              <a:cxn ang="0">
                <a:pos x="T8" y="0"/>
              </a:cxn>
              <a:cxn ang="0">
                <a:pos x="T9" y="0"/>
              </a:cxn>
              <a:cxn ang="0">
                <a:pos x="T10" y="0"/>
              </a:cxn>
              <a:cxn ang="0">
                <a:pos x="T11" y="0"/>
              </a:cxn>
              <a:cxn ang="0">
                <a:pos x="T12" y="0"/>
              </a:cxn>
              <a:cxn ang="0">
                <a:pos x="T13" y="0"/>
              </a:cxn>
              <a:cxn ang="0">
                <a:pos x="T14" y="0"/>
              </a:cxn>
              <a:cxn ang="0">
                <a:pos x="T15" y="0"/>
              </a:cxn>
              <a:cxn ang="0">
                <a:pos x="T16" y="0"/>
              </a:cxn>
              <a:cxn ang="0">
                <a:pos x="T17" y="0"/>
              </a:cxn>
              <a:cxn ang="0">
                <a:pos x="T18" y="0"/>
              </a:cxn>
              <a:cxn ang="0">
                <a:pos x="T19" y="0"/>
              </a:cxn>
              <a:cxn ang="0">
                <a:pos x="T20" y="0"/>
              </a:cxn>
              <a:cxn ang="0">
                <a:pos x="T21" y="0"/>
              </a:cxn>
              <a:cxn ang="0">
                <a:pos x="T22" y="0"/>
              </a:cxn>
              <a:cxn ang="0">
                <a:pos x="T23" y="0"/>
              </a:cxn>
              <a:cxn ang="0">
                <a:pos x="T24" y="0"/>
              </a:cxn>
              <a:cxn ang="0">
                <a:pos x="T25" y="0"/>
              </a:cxn>
              <a:cxn ang="0">
                <a:pos x="T26" y="0"/>
              </a:cxn>
              <a:cxn ang="0">
                <a:pos x="T27" y="0"/>
              </a:cxn>
              <a:cxn ang="0">
                <a:pos x="T28" y="0"/>
              </a:cxn>
              <a:cxn ang="0">
                <a:pos x="T29" y="0"/>
              </a:cxn>
              <a:cxn ang="0">
                <a:pos x="T30" y="0"/>
              </a:cxn>
              <a:cxn ang="0">
                <a:pos x="T31" y="0"/>
              </a:cxn>
              <a:cxn ang="0">
                <a:pos x="T32" y="0"/>
              </a:cxn>
              <a:cxn ang="0">
                <a:pos x="T33" y="0"/>
              </a:cxn>
              <a:cxn ang="0">
                <a:pos x="T34" y="0"/>
              </a:cxn>
              <a:cxn ang="0">
                <a:pos x="T35" y="0"/>
              </a:cxn>
              <a:cxn ang="0">
                <a:pos x="T36" y="0"/>
              </a:cxn>
              <a:cxn ang="0">
                <a:pos x="T37" y="0"/>
              </a:cxn>
              <a:cxn ang="0">
                <a:pos x="T38" y="0"/>
              </a:cxn>
              <a:cxn ang="0">
                <a:pos x="T39" y="0"/>
              </a:cxn>
              <a:cxn ang="0">
                <a:pos x="T40" y="0"/>
              </a:cxn>
              <a:cxn ang="0">
                <a:pos x="T41" y="0"/>
              </a:cxn>
              <a:cxn ang="0">
                <a:pos x="T42" y="0"/>
              </a:cxn>
              <a:cxn ang="0">
                <a:pos x="T43" y="0"/>
              </a:cxn>
              <a:cxn ang="0">
                <a:pos x="T44" y="0"/>
              </a:cxn>
              <a:cxn ang="0">
                <a:pos x="T45" y="0"/>
              </a:cxn>
              <a:cxn ang="0">
                <a:pos x="T46" y="0"/>
              </a:cxn>
              <a:cxn ang="0">
                <a:pos x="T47" y="0"/>
              </a:cxn>
              <a:cxn ang="0">
                <a:pos x="T48" y="0"/>
              </a:cxn>
              <a:cxn ang="0">
                <a:pos x="T49" y="0"/>
              </a:cxn>
              <a:cxn ang="0">
                <a:pos x="T50" y="0"/>
              </a:cxn>
              <a:cxn ang="0">
                <a:pos x="T51" y="0"/>
              </a:cxn>
              <a:cxn ang="0">
                <a:pos x="T52" y="0"/>
              </a:cxn>
              <a:cxn ang="0">
                <a:pos x="T53" y="0"/>
              </a:cxn>
              <a:cxn ang="0">
                <a:pos x="T54" y="0"/>
              </a:cxn>
              <a:cxn ang="0">
                <a:pos x="T55" y="0"/>
              </a:cxn>
              <a:cxn ang="0">
                <a:pos x="T56" y="0"/>
              </a:cxn>
            </a:cxnLst>
            <a:rect l="0" t="0" r="r" b="b"/>
            <a:pathLst>
              <a:path w="6">
                <a:moveTo>
                  <a:pt x="5" y="0"/>
                </a:moveTo>
                <a:cubicBezTo>
                  <a:pt x="5" y="0"/>
                  <a:pt x="5" y="0"/>
                  <a:pt x="5" y="0"/>
                </a:cubicBezTo>
                <a:cubicBezTo>
                  <a:pt x="5" y="0"/>
                  <a:pt x="5" y="0"/>
                  <a:pt x="5" y="0"/>
                </a:cubicBezTo>
                <a:moveTo>
                  <a:pt x="4" y="0"/>
                </a:moveTo>
                <a:cubicBezTo>
                  <a:pt x="4" y="0"/>
                  <a:pt x="4" y="0"/>
                  <a:pt x="5"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5" y="0"/>
                </a:moveTo>
                <a:cubicBezTo>
                  <a:pt x="5" y="0"/>
                  <a:pt x="5" y="0"/>
                  <a:pt x="5" y="0"/>
                </a:cubicBezTo>
                <a:cubicBezTo>
                  <a:pt x="5" y="0"/>
                  <a:pt x="5" y="0"/>
                  <a:pt x="5" y="0"/>
                </a:cubicBezTo>
                <a:moveTo>
                  <a:pt x="4" y="0"/>
                </a:moveTo>
                <a:cubicBezTo>
                  <a:pt x="4" y="0"/>
                  <a:pt x="4" y="0"/>
                  <a:pt x="4" y="0"/>
                </a:cubicBezTo>
                <a:cubicBezTo>
                  <a:pt x="4" y="0"/>
                  <a:pt x="4" y="0"/>
                  <a:pt x="4" y="0"/>
                </a:cubicBezTo>
                <a:moveTo>
                  <a:pt x="6" y="0"/>
                </a:moveTo>
                <a:cubicBezTo>
                  <a:pt x="6" y="0"/>
                  <a:pt x="6" y="0"/>
                  <a:pt x="5" y="0"/>
                </a:cubicBezTo>
                <a:cubicBezTo>
                  <a:pt x="5" y="0"/>
                  <a:pt x="6" y="0"/>
                  <a:pt x="6" y="0"/>
                </a:cubicBezTo>
                <a:moveTo>
                  <a:pt x="3" y="0"/>
                </a:moveTo>
                <a:cubicBezTo>
                  <a:pt x="4" y="0"/>
                  <a:pt x="4" y="0"/>
                  <a:pt x="4" y="0"/>
                </a:cubicBezTo>
                <a:cubicBezTo>
                  <a:pt x="4" y="0"/>
                  <a:pt x="4" y="0"/>
                  <a:pt x="3" y="0"/>
                </a:cubicBezTo>
                <a:moveTo>
                  <a:pt x="6" y="0"/>
                </a:moveTo>
                <a:cubicBezTo>
                  <a:pt x="6" y="0"/>
                  <a:pt x="6" y="0"/>
                  <a:pt x="6" y="0"/>
                </a:cubicBezTo>
                <a:cubicBezTo>
                  <a:pt x="6" y="0"/>
                  <a:pt x="6" y="0"/>
                  <a:pt x="6" y="0"/>
                </a:cubicBezTo>
                <a:moveTo>
                  <a:pt x="3" y="0"/>
                </a:moveTo>
                <a:cubicBezTo>
                  <a:pt x="3" y="0"/>
                  <a:pt x="3" y="0"/>
                  <a:pt x="3" y="0"/>
                </a:cubicBezTo>
                <a:cubicBezTo>
                  <a:pt x="3" y="0"/>
                  <a:pt x="3" y="0"/>
                  <a:pt x="3" y="0"/>
                </a:cubicBezTo>
                <a:moveTo>
                  <a:pt x="6" y="0"/>
                </a:moveTo>
                <a:cubicBezTo>
                  <a:pt x="6" y="0"/>
                  <a:pt x="6" y="0"/>
                  <a:pt x="6" y="0"/>
                </a:cubicBezTo>
                <a:cubicBezTo>
                  <a:pt x="6" y="0"/>
                  <a:pt x="6" y="0"/>
                  <a:pt x="6" y="0"/>
                </a:cubicBezTo>
                <a:moveTo>
                  <a:pt x="3" y="0"/>
                </a:moveTo>
                <a:cubicBezTo>
                  <a:pt x="3" y="0"/>
                  <a:pt x="3" y="0"/>
                  <a:pt x="3" y="0"/>
                </a:cubicBezTo>
                <a:cubicBezTo>
                  <a:pt x="3" y="0"/>
                  <a:pt x="3" y="0"/>
                  <a:pt x="3" y="0"/>
                </a:cubicBezTo>
                <a:moveTo>
                  <a:pt x="6" y="0"/>
                </a:moveTo>
                <a:cubicBezTo>
                  <a:pt x="6" y="0"/>
                  <a:pt x="6" y="0"/>
                  <a:pt x="6" y="0"/>
                </a:cubicBezTo>
                <a:cubicBezTo>
                  <a:pt x="6" y="0"/>
                  <a:pt x="6" y="0"/>
                  <a:pt x="6" y="0"/>
                </a:cubicBezTo>
                <a:moveTo>
                  <a:pt x="3" y="0"/>
                </a:moveTo>
                <a:cubicBezTo>
                  <a:pt x="3" y="0"/>
                  <a:pt x="3" y="0"/>
                  <a:pt x="3" y="0"/>
                </a:cubicBezTo>
                <a:cubicBezTo>
                  <a:pt x="3" y="0"/>
                  <a:pt x="3" y="0"/>
                  <a:pt x="3" y="0"/>
                </a:cubicBezTo>
                <a:moveTo>
                  <a:pt x="6" y="0"/>
                </a:moveTo>
                <a:cubicBezTo>
                  <a:pt x="6" y="0"/>
                  <a:pt x="6" y="0"/>
                  <a:pt x="6" y="0"/>
                </a:cubicBezTo>
                <a:cubicBezTo>
                  <a:pt x="6" y="0"/>
                  <a:pt x="6" y="0"/>
                  <a:pt x="6"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3" y="0"/>
                </a:moveTo>
                <a:cubicBezTo>
                  <a:pt x="3" y="0"/>
                  <a:pt x="3" y="0"/>
                  <a:pt x="3" y="0"/>
                </a:cubicBezTo>
                <a:cubicBezTo>
                  <a:pt x="3" y="0"/>
                  <a:pt x="3" y="0"/>
                  <a:pt x="3"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2" y="0"/>
                </a:moveTo>
                <a:cubicBezTo>
                  <a:pt x="2" y="0"/>
                  <a:pt x="2" y="0"/>
                  <a:pt x="2" y="0"/>
                </a:cubicBezTo>
                <a:cubicBezTo>
                  <a:pt x="2" y="0"/>
                  <a:pt x="2" y="0"/>
                  <a:pt x="2"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1" y="0"/>
                </a:moveTo>
                <a:cubicBezTo>
                  <a:pt x="1" y="0"/>
                  <a:pt x="1" y="0"/>
                  <a:pt x="1" y="0"/>
                </a:cubicBezTo>
                <a:cubicBezTo>
                  <a:pt x="1" y="0"/>
                  <a:pt x="1" y="0"/>
                  <a:pt x="1" y="0"/>
                </a:cubicBezTo>
                <a:moveTo>
                  <a:pt x="0" y="0"/>
                </a:moveTo>
                <a:cubicBezTo>
                  <a:pt x="0" y="0"/>
                  <a:pt x="0" y="0"/>
                  <a:pt x="1"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37" name="Freeform 130">
            <a:extLst>
              <a:ext uri="{FF2B5EF4-FFF2-40B4-BE49-F238E27FC236}">
                <a16:creationId xmlns:a16="http://schemas.microsoft.com/office/drawing/2014/main" id="{C0BD9A1F-6DD3-BCD0-8F15-EF066473341B}"/>
              </a:ext>
            </a:extLst>
          </p:cNvPr>
          <p:cNvSpPr>
            <a:spLocks noEditPoints="1"/>
          </p:cNvSpPr>
          <p:nvPr/>
        </p:nvSpPr>
        <p:spPr bwMode="auto">
          <a:xfrm>
            <a:off x="10704835" y="4287704"/>
            <a:ext cx="129973" cy="342942"/>
          </a:xfrm>
          <a:custGeom>
            <a:avLst/>
            <a:gdLst>
              <a:gd name="T0" fmla="*/ 7 w 16"/>
              <a:gd name="T1" fmla="*/ 31 h 42"/>
              <a:gd name="T2" fmla="*/ 16 w 16"/>
              <a:gd name="T3" fmla="*/ 42 h 42"/>
              <a:gd name="T4" fmla="*/ 7 w 16"/>
              <a:gd name="T5" fmla="*/ 31 h 42"/>
              <a:gd name="T6" fmla="*/ 3 w 16"/>
              <a:gd name="T7" fmla="*/ 0 h 42"/>
              <a:gd name="T8" fmla="*/ 7 w 16"/>
              <a:gd name="T9" fmla="*/ 31 h 42"/>
              <a:gd name="T10" fmla="*/ 3 w 16"/>
              <a:gd name="T11" fmla="*/ 0 h 42"/>
            </a:gdLst>
            <a:ahLst/>
            <a:cxnLst>
              <a:cxn ang="0">
                <a:pos x="T0" y="T1"/>
              </a:cxn>
              <a:cxn ang="0">
                <a:pos x="T2" y="T3"/>
              </a:cxn>
              <a:cxn ang="0">
                <a:pos x="T4" y="T5"/>
              </a:cxn>
              <a:cxn ang="0">
                <a:pos x="T6" y="T7"/>
              </a:cxn>
              <a:cxn ang="0">
                <a:pos x="T8" y="T9"/>
              </a:cxn>
              <a:cxn ang="0">
                <a:pos x="T10" y="T11"/>
              </a:cxn>
            </a:cxnLst>
            <a:rect l="0" t="0" r="r" b="b"/>
            <a:pathLst>
              <a:path w="16" h="42">
                <a:moveTo>
                  <a:pt x="7" y="31"/>
                </a:moveTo>
                <a:cubicBezTo>
                  <a:pt x="9" y="36"/>
                  <a:pt x="12" y="39"/>
                  <a:pt x="16" y="42"/>
                </a:cubicBezTo>
                <a:cubicBezTo>
                  <a:pt x="12" y="39"/>
                  <a:pt x="9" y="36"/>
                  <a:pt x="7" y="31"/>
                </a:cubicBezTo>
                <a:moveTo>
                  <a:pt x="3" y="0"/>
                </a:moveTo>
                <a:cubicBezTo>
                  <a:pt x="0" y="10"/>
                  <a:pt x="1" y="21"/>
                  <a:pt x="7" y="31"/>
                </a:cubicBezTo>
                <a:cubicBezTo>
                  <a:pt x="1" y="21"/>
                  <a:pt x="0" y="10"/>
                  <a:pt x="3"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38" name="Freeform 134">
            <a:extLst>
              <a:ext uri="{FF2B5EF4-FFF2-40B4-BE49-F238E27FC236}">
                <a16:creationId xmlns:a16="http://schemas.microsoft.com/office/drawing/2014/main" id="{38DF5D0E-EE48-6BEA-6E03-F59F008C62C8}"/>
              </a:ext>
            </a:extLst>
          </p:cNvPr>
          <p:cNvSpPr>
            <a:spLocks noEditPoints="1"/>
          </p:cNvSpPr>
          <p:nvPr/>
        </p:nvSpPr>
        <p:spPr bwMode="auto">
          <a:xfrm>
            <a:off x="9195265" y="4353474"/>
            <a:ext cx="32884" cy="73600"/>
          </a:xfrm>
          <a:custGeom>
            <a:avLst/>
            <a:gdLst>
              <a:gd name="T0" fmla="*/ 4 w 4"/>
              <a:gd name="T1" fmla="*/ 9 h 9"/>
              <a:gd name="T2" fmla="*/ 4 w 4"/>
              <a:gd name="T3" fmla="*/ 9 h 9"/>
              <a:gd name="T4" fmla="*/ 3 w 4"/>
              <a:gd name="T5" fmla="*/ 9 h 9"/>
              <a:gd name="T6" fmla="*/ 3 w 4"/>
              <a:gd name="T7" fmla="*/ 8 h 9"/>
              <a:gd name="T8" fmla="*/ 3 w 4"/>
              <a:gd name="T9" fmla="*/ 8 h 9"/>
              <a:gd name="T10" fmla="*/ 3 w 4"/>
              <a:gd name="T11" fmla="*/ 8 h 9"/>
              <a:gd name="T12" fmla="*/ 3 w 4"/>
              <a:gd name="T13" fmla="*/ 8 h 9"/>
              <a:gd name="T14" fmla="*/ 3 w 4"/>
              <a:gd name="T15" fmla="*/ 8 h 9"/>
              <a:gd name="T16" fmla="*/ 3 w 4"/>
              <a:gd name="T17" fmla="*/ 8 h 9"/>
              <a:gd name="T18" fmla="*/ 3 w 4"/>
              <a:gd name="T19" fmla="*/ 8 h 9"/>
              <a:gd name="T20" fmla="*/ 3 w 4"/>
              <a:gd name="T21" fmla="*/ 8 h 9"/>
              <a:gd name="T22" fmla="*/ 3 w 4"/>
              <a:gd name="T23" fmla="*/ 7 h 9"/>
              <a:gd name="T24" fmla="*/ 3 w 4"/>
              <a:gd name="T25" fmla="*/ 7 h 9"/>
              <a:gd name="T26" fmla="*/ 3 w 4"/>
              <a:gd name="T27" fmla="*/ 7 h 9"/>
              <a:gd name="T28" fmla="*/ 3 w 4"/>
              <a:gd name="T29" fmla="*/ 7 h 9"/>
              <a:gd name="T30" fmla="*/ 3 w 4"/>
              <a:gd name="T31" fmla="*/ 7 h 9"/>
              <a:gd name="T32" fmla="*/ 3 w 4"/>
              <a:gd name="T33" fmla="*/ 7 h 9"/>
              <a:gd name="T34" fmla="*/ 3 w 4"/>
              <a:gd name="T35" fmla="*/ 7 h 9"/>
              <a:gd name="T36" fmla="*/ 2 w 4"/>
              <a:gd name="T37" fmla="*/ 7 h 9"/>
              <a:gd name="T38" fmla="*/ 2 w 4"/>
              <a:gd name="T39" fmla="*/ 7 h 9"/>
              <a:gd name="T40" fmla="*/ 2 w 4"/>
              <a:gd name="T41" fmla="*/ 6 h 9"/>
              <a:gd name="T42" fmla="*/ 2 w 4"/>
              <a:gd name="T43" fmla="*/ 6 h 9"/>
              <a:gd name="T44" fmla="*/ 2 w 4"/>
              <a:gd name="T45" fmla="*/ 6 h 9"/>
              <a:gd name="T46" fmla="*/ 2 w 4"/>
              <a:gd name="T47" fmla="*/ 6 h 9"/>
              <a:gd name="T48" fmla="*/ 2 w 4"/>
              <a:gd name="T49" fmla="*/ 6 h 9"/>
              <a:gd name="T50" fmla="*/ 2 w 4"/>
              <a:gd name="T51" fmla="*/ 6 h 9"/>
              <a:gd name="T52" fmla="*/ 2 w 4"/>
              <a:gd name="T53" fmla="*/ 6 h 9"/>
              <a:gd name="T54" fmla="*/ 2 w 4"/>
              <a:gd name="T55" fmla="*/ 5 h 9"/>
              <a:gd name="T56" fmla="*/ 2 w 4"/>
              <a:gd name="T57" fmla="*/ 5 h 9"/>
              <a:gd name="T58" fmla="*/ 2 w 4"/>
              <a:gd name="T59" fmla="*/ 5 h 9"/>
              <a:gd name="T60" fmla="*/ 2 w 4"/>
              <a:gd name="T61" fmla="*/ 5 h 9"/>
              <a:gd name="T62" fmla="*/ 1 w 4"/>
              <a:gd name="T63" fmla="*/ 4 h 9"/>
              <a:gd name="T64" fmla="*/ 1 w 4"/>
              <a:gd name="T65" fmla="*/ 4 h 9"/>
              <a:gd name="T66" fmla="*/ 1 w 4"/>
              <a:gd name="T67" fmla="*/ 4 h 9"/>
              <a:gd name="T68" fmla="*/ 1 w 4"/>
              <a:gd name="T69" fmla="*/ 4 h 9"/>
              <a:gd name="T70" fmla="*/ 1 w 4"/>
              <a:gd name="T71" fmla="*/ 3 h 9"/>
              <a:gd name="T72" fmla="*/ 1 w 4"/>
              <a:gd name="T73" fmla="*/ 3 h 9"/>
              <a:gd name="T74" fmla="*/ 1 w 4"/>
              <a:gd name="T75" fmla="*/ 3 h 9"/>
              <a:gd name="T76" fmla="*/ 1 w 4"/>
              <a:gd name="T77" fmla="*/ 3 h 9"/>
              <a:gd name="T78" fmla="*/ 1 w 4"/>
              <a:gd name="T79" fmla="*/ 3 h 9"/>
              <a:gd name="T80" fmla="*/ 1 w 4"/>
              <a:gd name="T81" fmla="*/ 3 h 9"/>
              <a:gd name="T82" fmla="*/ 1 w 4"/>
              <a:gd name="T83" fmla="*/ 3 h 9"/>
              <a:gd name="T84" fmla="*/ 1 w 4"/>
              <a:gd name="T85" fmla="*/ 2 h 9"/>
              <a:gd name="T86" fmla="*/ 1 w 4"/>
              <a:gd name="T87" fmla="*/ 2 h 9"/>
              <a:gd name="T88" fmla="*/ 1 w 4"/>
              <a:gd name="T89" fmla="*/ 2 h 9"/>
              <a:gd name="T90" fmla="*/ 1 w 4"/>
              <a:gd name="T91" fmla="*/ 2 h 9"/>
              <a:gd name="T92" fmla="*/ 1 w 4"/>
              <a:gd name="T93" fmla="*/ 2 h 9"/>
              <a:gd name="T94" fmla="*/ 0 w 4"/>
              <a:gd name="T95" fmla="*/ 2 h 9"/>
              <a:gd name="T96" fmla="*/ 0 w 4"/>
              <a:gd name="T97" fmla="*/ 2 h 9"/>
              <a:gd name="T98" fmla="*/ 0 w 4"/>
              <a:gd name="T99" fmla="*/ 2 h 9"/>
              <a:gd name="T100" fmla="*/ 0 w 4"/>
              <a:gd name="T101" fmla="*/ 2 h 9"/>
              <a:gd name="T102" fmla="*/ 0 w 4"/>
              <a:gd name="T103" fmla="*/ 1 h 9"/>
              <a:gd name="T104" fmla="*/ 0 w 4"/>
              <a:gd name="T105" fmla="*/ 1 h 9"/>
              <a:gd name="T106" fmla="*/ 0 w 4"/>
              <a:gd name="T107" fmla="*/ 1 h 9"/>
              <a:gd name="T108" fmla="*/ 0 w 4"/>
              <a:gd name="T109" fmla="*/ 1 h 9"/>
              <a:gd name="T110" fmla="*/ 0 w 4"/>
              <a:gd name="T111" fmla="*/ 1 h 9"/>
              <a:gd name="T112" fmla="*/ 0 w 4"/>
              <a:gd name="T113" fmla="*/ 1 h 9"/>
              <a:gd name="T114" fmla="*/ 0 w 4"/>
              <a:gd name="T115" fmla="*/ 1 h 9"/>
              <a:gd name="T116" fmla="*/ 0 w 4"/>
              <a:gd name="T117" fmla="*/ 0 h 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 h="9">
                <a:moveTo>
                  <a:pt x="4" y="9"/>
                </a:moveTo>
                <a:cubicBezTo>
                  <a:pt x="4" y="9"/>
                  <a:pt x="4" y="9"/>
                  <a:pt x="4" y="9"/>
                </a:cubicBezTo>
                <a:cubicBezTo>
                  <a:pt x="4" y="9"/>
                  <a:pt x="4" y="9"/>
                  <a:pt x="4" y="9"/>
                </a:cubicBezTo>
                <a:moveTo>
                  <a:pt x="4" y="9"/>
                </a:moveTo>
                <a:cubicBezTo>
                  <a:pt x="4" y="9"/>
                  <a:pt x="4" y="9"/>
                  <a:pt x="4" y="9"/>
                </a:cubicBezTo>
                <a:cubicBezTo>
                  <a:pt x="4" y="9"/>
                  <a:pt x="4" y="9"/>
                  <a:pt x="4" y="9"/>
                </a:cubicBezTo>
                <a:moveTo>
                  <a:pt x="4" y="9"/>
                </a:moveTo>
                <a:cubicBezTo>
                  <a:pt x="4" y="9"/>
                  <a:pt x="4" y="9"/>
                  <a:pt x="4" y="9"/>
                </a:cubicBezTo>
                <a:cubicBezTo>
                  <a:pt x="4" y="9"/>
                  <a:pt x="4" y="9"/>
                  <a:pt x="4" y="9"/>
                </a:cubicBezTo>
                <a:moveTo>
                  <a:pt x="4" y="9"/>
                </a:moveTo>
                <a:cubicBezTo>
                  <a:pt x="4" y="9"/>
                  <a:pt x="4" y="9"/>
                  <a:pt x="4" y="9"/>
                </a:cubicBezTo>
                <a:cubicBezTo>
                  <a:pt x="4" y="9"/>
                  <a:pt x="4" y="9"/>
                  <a:pt x="4" y="9"/>
                </a:cubicBezTo>
                <a:moveTo>
                  <a:pt x="3" y="9"/>
                </a:moveTo>
                <a:cubicBezTo>
                  <a:pt x="4" y="9"/>
                  <a:pt x="4" y="9"/>
                  <a:pt x="4" y="9"/>
                </a:cubicBezTo>
                <a:cubicBezTo>
                  <a:pt x="4" y="9"/>
                  <a:pt x="4" y="9"/>
                  <a:pt x="3" y="9"/>
                </a:cubicBezTo>
                <a:moveTo>
                  <a:pt x="3" y="9"/>
                </a:moveTo>
                <a:cubicBezTo>
                  <a:pt x="3" y="9"/>
                  <a:pt x="3" y="9"/>
                  <a:pt x="3" y="9"/>
                </a:cubicBezTo>
                <a:cubicBezTo>
                  <a:pt x="3" y="9"/>
                  <a:pt x="3" y="9"/>
                  <a:pt x="3" y="9"/>
                </a:cubicBezTo>
                <a:moveTo>
                  <a:pt x="3" y="8"/>
                </a:moveTo>
                <a:cubicBezTo>
                  <a:pt x="3" y="9"/>
                  <a:pt x="3" y="9"/>
                  <a:pt x="3" y="9"/>
                </a:cubicBezTo>
                <a:cubicBezTo>
                  <a:pt x="3" y="9"/>
                  <a:pt x="3" y="9"/>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8"/>
                </a:moveTo>
                <a:cubicBezTo>
                  <a:pt x="3" y="8"/>
                  <a:pt x="3" y="8"/>
                  <a:pt x="3" y="8"/>
                </a:cubicBezTo>
                <a:cubicBezTo>
                  <a:pt x="3" y="8"/>
                  <a:pt x="3" y="8"/>
                  <a:pt x="3" y="8"/>
                </a:cubicBezTo>
                <a:moveTo>
                  <a:pt x="3" y="7"/>
                </a:moveTo>
                <a:cubicBezTo>
                  <a:pt x="3" y="8"/>
                  <a:pt x="3" y="8"/>
                  <a:pt x="3" y="8"/>
                </a:cubicBezTo>
                <a:cubicBezTo>
                  <a:pt x="3" y="8"/>
                  <a:pt x="3" y="8"/>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3" y="7"/>
                </a:moveTo>
                <a:cubicBezTo>
                  <a:pt x="3" y="7"/>
                  <a:pt x="3" y="7"/>
                  <a:pt x="3" y="7"/>
                </a:cubicBezTo>
                <a:cubicBezTo>
                  <a:pt x="3" y="7"/>
                  <a:pt x="3" y="7"/>
                  <a:pt x="3" y="7"/>
                </a:cubicBezTo>
                <a:moveTo>
                  <a:pt x="2" y="7"/>
                </a:moveTo>
                <a:cubicBezTo>
                  <a:pt x="3" y="7"/>
                  <a:pt x="3" y="7"/>
                  <a:pt x="3" y="7"/>
                </a:cubicBezTo>
                <a:cubicBezTo>
                  <a:pt x="3" y="7"/>
                  <a:pt x="3" y="7"/>
                  <a:pt x="2" y="7"/>
                </a:cubicBezTo>
                <a:moveTo>
                  <a:pt x="2" y="7"/>
                </a:moveTo>
                <a:cubicBezTo>
                  <a:pt x="2" y="7"/>
                  <a:pt x="2" y="7"/>
                  <a:pt x="2" y="7"/>
                </a:cubicBezTo>
                <a:cubicBezTo>
                  <a:pt x="2" y="7"/>
                  <a:pt x="2" y="7"/>
                  <a:pt x="2" y="7"/>
                </a:cubicBezTo>
                <a:moveTo>
                  <a:pt x="2" y="7"/>
                </a:moveTo>
                <a:cubicBezTo>
                  <a:pt x="2" y="7"/>
                  <a:pt x="2" y="7"/>
                  <a:pt x="2" y="7"/>
                </a:cubicBezTo>
                <a:cubicBezTo>
                  <a:pt x="2" y="7"/>
                  <a:pt x="2" y="7"/>
                  <a:pt x="2" y="7"/>
                </a:cubicBezTo>
                <a:moveTo>
                  <a:pt x="2" y="7"/>
                </a:moveTo>
                <a:cubicBezTo>
                  <a:pt x="2" y="7"/>
                  <a:pt x="2" y="7"/>
                  <a:pt x="2" y="7"/>
                </a:cubicBezTo>
                <a:cubicBezTo>
                  <a:pt x="2" y="7"/>
                  <a:pt x="2" y="7"/>
                  <a:pt x="2" y="7"/>
                </a:cubicBezTo>
                <a:moveTo>
                  <a:pt x="2" y="6"/>
                </a:moveTo>
                <a:cubicBezTo>
                  <a:pt x="2" y="6"/>
                  <a:pt x="2" y="6"/>
                  <a:pt x="2" y="7"/>
                </a:cubicBezTo>
                <a:cubicBezTo>
                  <a:pt x="2" y="6"/>
                  <a:pt x="2" y="6"/>
                  <a:pt x="2" y="6"/>
                </a:cubicBezTo>
                <a:moveTo>
                  <a:pt x="2" y="6"/>
                </a:moveTo>
                <a:cubicBezTo>
                  <a:pt x="2" y="6"/>
                  <a:pt x="2" y="6"/>
                  <a:pt x="2" y="6"/>
                </a:cubicBezTo>
                <a:cubicBezTo>
                  <a:pt x="2" y="6"/>
                  <a:pt x="2" y="6"/>
                  <a:pt x="2" y="6"/>
                </a:cubicBezTo>
                <a:moveTo>
                  <a:pt x="2" y="6"/>
                </a:moveTo>
                <a:cubicBezTo>
                  <a:pt x="2" y="6"/>
                  <a:pt x="2" y="6"/>
                  <a:pt x="2" y="6"/>
                </a:cubicBezTo>
                <a:cubicBezTo>
                  <a:pt x="2" y="6"/>
                  <a:pt x="2" y="6"/>
                  <a:pt x="2" y="6"/>
                </a:cubicBezTo>
                <a:moveTo>
                  <a:pt x="2" y="6"/>
                </a:moveTo>
                <a:cubicBezTo>
                  <a:pt x="2" y="6"/>
                  <a:pt x="2" y="6"/>
                  <a:pt x="2" y="6"/>
                </a:cubicBezTo>
                <a:cubicBezTo>
                  <a:pt x="2" y="6"/>
                  <a:pt x="2" y="6"/>
                  <a:pt x="2" y="6"/>
                </a:cubicBezTo>
                <a:moveTo>
                  <a:pt x="2" y="6"/>
                </a:moveTo>
                <a:cubicBezTo>
                  <a:pt x="2" y="6"/>
                  <a:pt x="2" y="6"/>
                  <a:pt x="2" y="6"/>
                </a:cubicBezTo>
                <a:cubicBezTo>
                  <a:pt x="2" y="6"/>
                  <a:pt x="2" y="6"/>
                  <a:pt x="2" y="6"/>
                </a:cubicBezTo>
                <a:moveTo>
                  <a:pt x="2" y="6"/>
                </a:moveTo>
                <a:cubicBezTo>
                  <a:pt x="2" y="6"/>
                  <a:pt x="2" y="6"/>
                  <a:pt x="2" y="6"/>
                </a:cubicBezTo>
                <a:cubicBezTo>
                  <a:pt x="2" y="6"/>
                  <a:pt x="2" y="6"/>
                  <a:pt x="2" y="6"/>
                </a:cubicBezTo>
                <a:moveTo>
                  <a:pt x="2" y="6"/>
                </a:moveTo>
                <a:cubicBezTo>
                  <a:pt x="2" y="6"/>
                  <a:pt x="2" y="6"/>
                  <a:pt x="2" y="6"/>
                </a:cubicBezTo>
                <a:cubicBezTo>
                  <a:pt x="2" y="6"/>
                  <a:pt x="2" y="6"/>
                  <a:pt x="2" y="6"/>
                </a:cubicBezTo>
                <a:moveTo>
                  <a:pt x="2" y="6"/>
                </a:moveTo>
                <a:cubicBezTo>
                  <a:pt x="2" y="6"/>
                  <a:pt x="2" y="6"/>
                  <a:pt x="2" y="6"/>
                </a:cubicBezTo>
                <a:cubicBezTo>
                  <a:pt x="2" y="6"/>
                  <a:pt x="2" y="6"/>
                  <a:pt x="2" y="6"/>
                </a:cubicBezTo>
                <a:moveTo>
                  <a:pt x="2" y="6"/>
                </a:moveTo>
                <a:cubicBezTo>
                  <a:pt x="2" y="6"/>
                  <a:pt x="2" y="6"/>
                  <a:pt x="2" y="6"/>
                </a:cubicBezTo>
                <a:cubicBezTo>
                  <a:pt x="2" y="6"/>
                  <a:pt x="2" y="6"/>
                  <a:pt x="2" y="6"/>
                </a:cubicBezTo>
                <a:moveTo>
                  <a:pt x="2" y="6"/>
                </a:moveTo>
                <a:cubicBezTo>
                  <a:pt x="2" y="6"/>
                  <a:pt x="2" y="6"/>
                  <a:pt x="2" y="6"/>
                </a:cubicBezTo>
                <a:cubicBezTo>
                  <a:pt x="2" y="6"/>
                  <a:pt x="2" y="6"/>
                  <a:pt x="2" y="6"/>
                </a:cubicBezTo>
                <a:moveTo>
                  <a:pt x="2" y="6"/>
                </a:moveTo>
                <a:cubicBezTo>
                  <a:pt x="2" y="6"/>
                  <a:pt x="2" y="6"/>
                  <a:pt x="2" y="6"/>
                </a:cubicBezTo>
                <a:cubicBezTo>
                  <a:pt x="2" y="6"/>
                  <a:pt x="2" y="6"/>
                  <a:pt x="2" y="6"/>
                </a:cubicBezTo>
                <a:moveTo>
                  <a:pt x="2" y="6"/>
                </a:moveTo>
                <a:cubicBezTo>
                  <a:pt x="2" y="6"/>
                  <a:pt x="2" y="6"/>
                  <a:pt x="2" y="6"/>
                </a:cubicBezTo>
                <a:cubicBezTo>
                  <a:pt x="2" y="6"/>
                  <a:pt x="2" y="6"/>
                  <a:pt x="2" y="6"/>
                </a:cubicBezTo>
                <a:moveTo>
                  <a:pt x="2" y="6"/>
                </a:moveTo>
                <a:cubicBezTo>
                  <a:pt x="2" y="6"/>
                  <a:pt x="2" y="6"/>
                  <a:pt x="2" y="6"/>
                </a:cubicBezTo>
                <a:cubicBezTo>
                  <a:pt x="2" y="6"/>
                  <a:pt x="2" y="6"/>
                  <a:pt x="2" y="6"/>
                </a:cubicBezTo>
                <a:moveTo>
                  <a:pt x="2" y="5"/>
                </a:moveTo>
                <a:cubicBezTo>
                  <a:pt x="2" y="5"/>
                  <a:pt x="2" y="6"/>
                  <a:pt x="2" y="6"/>
                </a:cubicBezTo>
                <a:cubicBezTo>
                  <a:pt x="2" y="6"/>
                  <a:pt x="2" y="6"/>
                  <a:pt x="2" y="5"/>
                </a:cubicBezTo>
                <a:moveTo>
                  <a:pt x="2" y="5"/>
                </a:moveTo>
                <a:cubicBezTo>
                  <a:pt x="2" y="5"/>
                  <a:pt x="2" y="5"/>
                  <a:pt x="2" y="5"/>
                </a:cubicBezTo>
                <a:cubicBezTo>
                  <a:pt x="2" y="5"/>
                  <a:pt x="2" y="5"/>
                  <a:pt x="2" y="5"/>
                </a:cubicBezTo>
                <a:moveTo>
                  <a:pt x="2" y="5"/>
                </a:moveTo>
                <a:cubicBezTo>
                  <a:pt x="2" y="5"/>
                  <a:pt x="2" y="5"/>
                  <a:pt x="2" y="5"/>
                </a:cubicBezTo>
                <a:cubicBezTo>
                  <a:pt x="2" y="5"/>
                  <a:pt x="2" y="5"/>
                  <a:pt x="2" y="5"/>
                </a:cubicBezTo>
                <a:moveTo>
                  <a:pt x="2" y="5"/>
                </a:moveTo>
                <a:cubicBezTo>
                  <a:pt x="2" y="5"/>
                  <a:pt x="2" y="5"/>
                  <a:pt x="2" y="5"/>
                </a:cubicBezTo>
                <a:cubicBezTo>
                  <a:pt x="2" y="5"/>
                  <a:pt x="2" y="5"/>
                  <a:pt x="2" y="5"/>
                </a:cubicBezTo>
                <a:moveTo>
                  <a:pt x="2" y="5"/>
                </a:moveTo>
                <a:cubicBezTo>
                  <a:pt x="2" y="5"/>
                  <a:pt x="2" y="5"/>
                  <a:pt x="2" y="5"/>
                </a:cubicBezTo>
                <a:cubicBezTo>
                  <a:pt x="2" y="5"/>
                  <a:pt x="2" y="5"/>
                  <a:pt x="2" y="5"/>
                </a:cubicBezTo>
                <a:moveTo>
                  <a:pt x="2" y="5"/>
                </a:moveTo>
                <a:cubicBezTo>
                  <a:pt x="2" y="5"/>
                  <a:pt x="2" y="5"/>
                  <a:pt x="2" y="5"/>
                </a:cubicBezTo>
                <a:cubicBezTo>
                  <a:pt x="2" y="5"/>
                  <a:pt x="2" y="5"/>
                  <a:pt x="2" y="5"/>
                </a:cubicBezTo>
                <a:moveTo>
                  <a:pt x="2" y="5"/>
                </a:moveTo>
                <a:cubicBezTo>
                  <a:pt x="2" y="5"/>
                  <a:pt x="2" y="5"/>
                  <a:pt x="2" y="5"/>
                </a:cubicBezTo>
                <a:cubicBezTo>
                  <a:pt x="2" y="5"/>
                  <a:pt x="2" y="5"/>
                  <a:pt x="2" y="5"/>
                </a:cubicBezTo>
                <a:moveTo>
                  <a:pt x="2" y="5"/>
                </a:moveTo>
                <a:cubicBezTo>
                  <a:pt x="2" y="5"/>
                  <a:pt x="2" y="5"/>
                  <a:pt x="2" y="5"/>
                </a:cubicBezTo>
                <a:cubicBezTo>
                  <a:pt x="2" y="5"/>
                  <a:pt x="2" y="5"/>
                  <a:pt x="2" y="5"/>
                </a:cubicBezTo>
                <a:moveTo>
                  <a:pt x="1" y="5"/>
                </a:moveTo>
                <a:cubicBezTo>
                  <a:pt x="1" y="5"/>
                  <a:pt x="1" y="5"/>
                  <a:pt x="2" y="5"/>
                </a:cubicBezTo>
                <a:cubicBezTo>
                  <a:pt x="1" y="5"/>
                  <a:pt x="1" y="5"/>
                  <a:pt x="1" y="5"/>
                </a:cubicBezTo>
                <a:moveTo>
                  <a:pt x="1" y="4"/>
                </a:moveTo>
                <a:cubicBezTo>
                  <a:pt x="1" y="4"/>
                  <a:pt x="1" y="4"/>
                  <a:pt x="1" y="5"/>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4"/>
                </a:moveTo>
                <a:cubicBezTo>
                  <a:pt x="1" y="4"/>
                  <a:pt x="1" y="4"/>
                  <a:pt x="1" y="4"/>
                </a:cubicBezTo>
                <a:cubicBezTo>
                  <a:pt x="1" y="4"/>
                  <a:pt x="1" y="4"/>
                  <a:pt x="1" y="4"/>
                </a:cubicBezTo>
                <a:moveTo>
                  <a:pt x="1" y="3"/>
                </a:moveTo>
                <a:cubicBezTo>
                  <a:pt x="1" y="4"/>
                  <a:pt x="1" y="4"/>
                  <a:pt x="1" y="4"/>
                </a:cubicBezTo>
                <a:cubicBezTo>
                  <a:pt x="1" y="4"/>
                  <a:pt x="1" y="4"/>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2"/>
                </a:moveTo>
                <a:cubicBezTo>
                  <a:pt x="1" y="3"/>
                  <a:pt x="1" y="3"/>
                  <a:pt x="1" y="3"/>
                </a:cubicBezTo>
                <a:cubicBezTo>
                  <a:pt x="1" y="3"/>
                  <a:pt x="1" y="3"/>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1" y="2"/>
                </a:moveTo>
                <a:cubicBezTo>
                  <a:pt x="1" y="2"/>
                  <a:pt x="1" y="2"/>
                  <a:pt x="1" y="2"/>
                </a:cubicBezTo>
                <a:cubicBezTo>
                  <a:pt x="1" y="2"/>
                  <a:pt x="1" y="2"/>
                  <a:pt x="1"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2"/>
                </a:moveTo>
                <a:cubicBezTo>
                  <a:pt x="0" y="2"/>
                  <a:pt x="0" y="2"/>
                  <a:pt x="0" y="2"/>
                </a:cubicBezTo>
                <a:cubicBezTo>
                  <a:pt x="0" y="2"/>
                  <a:pt x="0" y="2"/>
                  <a:pt x="0" y="2"/>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1"/>
                </a:moveTo>
                <a:cubicBezTo>
                  <a:pt x="0" y="1"/>
                  <a:pt x="0" y="1"/>
                  <a:pt x="0" y="1"/>
                </a:cubicBezTo>
                <a:cubicBezTo>
                  <a:pt x="0" y="1"/>
                  <a:pt x="0" y="1"/>
                  <a:pt x="0" y="1"/>
                </a:cubicBezTo>
                <a:moveTo>
                  <a:pt x="0" y="0"/>
                </a:moveTo>
                <a:cubicBezTo>
                  <a:pt x="0" y="0"/>
                  <a:pt x="0" y="0"/>
                  <a:pt x="0" y="0"/>
                </a:cubicBezTo>
                <a:cubicBezTo>
                  <a:pt x="0" y="0"/>
                  <a:pt x="0" y="0"/>
                  <a:pt x="0" y="0"/>
                </a:cubicBezTo>
                <a:moveTo>
                  <a:pt x="0" y="0"/>
                </a:moveTo>
                <a:cubicBezTo>
                  <a:pt x="0" y="0"/>
                  <a:pt x="0" y="0"/>
                  <a:pt x="0" y="0"/>
                </a:cubicBezTo>
                <a:cubicBezTo>
                  <a:pt x="0" y="0"/>
                  <a:pt x="0" y="0"/>
                  <a:pt x="0"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39" name="Freeform 138">
            <a:extLst>
              <a:ext uri="{FF2B5EF4-FFF2-40B4-BE49-F238E27FC236}">
                <a16:creationId xmlns:a16="http://schemas.microsoft.com/office/drawing/2014/main" id="{61C8FEA0-4FF9-3E29-28C9-1D57AA45E24F}"/>
              </a:ext>
            </a:extLst>
          </p:cNvPr>
          <p:cNvSpPr>
            <a:spLocks/>
          </p:cNvSpPr>
          <p:nvPr/>
        </p:nvSpPr>
        <p:spPr bwMode="auto">
          <a:xfrm>
            <a:off x="10148925" y="5609362"/>
            <a:ext cx="416541" cy="155029"/>
          </a:xfrm>
          <a:custGeom>
            <a:avLst/>
            <a:gdLst>
              <a:gd name="T0" fmla="*/ 0 w 51"/>
              <a:gd name="T1" fmla="*/ 0 h 19"/>
              <a:gd name="T2" fmla="*/ 34 w 51"/>
              <a:gd name="T3" fmla="*/ 19 h 19"/>
              <a:gd name="T4" fmla="*/ 51 w 51"/>
              <a:gd name="T5" fmla="*/ 15 h 19"/>
              <a:gd name="T6" fmla="*/ 51 w 51"/>
              <a:gd name="T7" fmla="*/ 15 h 19"/>
              <a:gd name="T8" fmla="*/ 34 w 51"/>
              <a:gd name="T9" fmla="*/ 19 h 19"/>
              <a:gd name="T10" fmla="*/ 0 w 51"/>
              <a:gd name="T11" fmla="*/ 0 h 19"/>
            </a:gdLst>
            <a:ahLst/>
            <a:cxnLst>
              <a:cxn ang="0">
                <a:pos x="T0" y="T1"/>
              </a:cxn>
              <a:cxn ang="0">
                <a:pos x="T2" y="T3"/>
              </a:cxn>
              <a:cxn ang="0">
                <a:pos x="T4" y="T5"/>
              </a:cxn>
              <a:cxn ang="0">
                <a:pos x="T6" y="T7"/>
              </a:cxn>
              <a:cxn ang="0">
                <a:pos x="T8" y="T9"/>
              </a:cxn>
              <a:cxn ang="0">
                <a:pos x="T10" y="T11"/>
              </a:cxn>
            </a:cxnLst>
            <a:rect l="0" t="0" r="r" b="b"/>
            <a:pathLst>
              <a:path w="51" h="19">
                <a:moveTo>
                  <a:pt x="0" y="0"/>
                </a:moveTo>
                <a:cubicBezTo>
                  <a:pt x="7" y="12"/>
                  <a:pt x="20" y="19"/>
                  <a:pt x="34" y="19"/>
                </a:cubicBezTo>
                <a:cubicBezTo>
                  <a:pt x="40" y="19"/>
                  <a:pt x="46" y="18"/>
                  <a:pt x="51" y="15"/>
                </a:cubicBezTo>
                <a:cubicBezTo>
                  <a:pt x="51" y="15"/>
                  <a:pt x="51" y="15"/>
                  <a:pt x="51" y="15"/>
                </a:cubicBezTo>
                <a:cubicBezTo>
                  <a:pt x="46" y="18"/>
                  <a:pt x="40" y="19"/>
                  <a:pt x="34" y="19"/>
                </a:cubicBezTo>
                <a:cubicBezTo>
                  <a:pt x="20" y="19"/>
                  <a:pt x="7" y="12"/>
                  <a:pt x="0"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40" name="Freeform 142">
            <a:extLst>
              <a:ext uri="{FF2B5EF4-FFF2-40B4-BE49-F238E27FC236}">
                <a16:creationId xmlns:a16="http://schemas.microsoft.com/office/drawing/2014/main" id="{777D8176-BF2D-A9A8-B9BC-0A6835AE5014}"/>
              </a:ext>
            </a:extLst>
          </p:cNvPr>
          <p:cNvSpPr>
            <a:spLocks noEditPoints="1"/>
          </p:cNvSpPr>
          <p:nvPr/>
        </p:nvSpPr>
        <p:spPr bwMode="auto">
          <a:xfrm>
            <a:off x="11038382" y="3855503"/>
            <a:ext cx="25055" cy="73600"/>
          </a:xfrm>
          <a:custGeom>
            <a:avLst/>
            <a:gdLst>
              <a:gd name="T0" fmla="*/ 0 w 3"/>
              <a:gd name="T1" fmla="*/ 0 h 9"/>
              <a:gd name="T2" fmla="*/ 3 w 3"/>
              <a:gd name="T3" fmla="*/ 9 h 9"/>
              <a:gd name="T4" fmla="*/ 0 w 3"/>
              <a:gd name="T5" fmla="*/ 0 h 9"/>
              <a:gd name="T6" fmla="*/ 0 w 3"/>
              <a:gd name="T7" fmla="*/ 0 h 9"/>
              <a:gd name="T8" fmla="*/ 0 w 3"/>
              <a:gd name="T9" fmla="*/ 0 h 9"/>
              <a:gd name="T10" fmla="*/ 0 w 3"/>
              <a:gd name="T11" fmla="*/ 0 h 9"/>
            </a:gdLst>
            <a:ahLst/>
            <a:cxnLst>
              <a:cxn ang="0">
                <a:pos x="T0" y="T1"/>
              </a:cxn>
              <a:cxn ang="0">
                <a:pos x="T2" y="T3"/>
              </a:cxn>
              <a:cxn ang="0">
                <a:pos x="T4" y="T5"/>
              </a:cxn>
              <a:cxn ang="0">
                <a:pos x="T6" y="T7"/>
              </a:cxn>
              <a:cxn ang="0">
                <a:pos x="T8" y="T9"/>
              </a:cxn>
              <a:cxn ang="0">
                <a:pos x="T10" y="T11"/>
              </a:cxn>
            </a:cxnLst>
            <a:rect l="0" t="0" r="r" b="b"/>
            <a:pathLst>
              <a:path w="3" h="9">
                <a:moveTo>
                  <a:pt x="0" y="0"/>
                </a:moveTo>
                <a:cubicBezTo>
                  <a:pt x="0" y="3"/>
                  <a:pt x="1" y="6"/>
                  <a:pt x="3" y="9"/>
                </a:cubicBezTo>
                <a:cubicBezTo>
                  <a:pt x="1" y="6"/>
                  <a:pt x="0" y="3"/>
                  <a:pt x="0" y="0"/>
                </a:cubicBezTo>
                <a:moveTo>
                  <a:pt x="0" y="0"/>
                </a:moveTo>
                <a:cubicBezTo>
                  <a:pt x="0" y="0"/>
                  <a:pt x="0" y="0"/>
                  <a:pt x="0" y="0"/>
                </a:cubicBezTo>
                <a:cubicBezTo>
                  <a:pt x="0" y="0"/>
                  <a:pt x="0" y="0"/>
                  <a:pt x="0"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41" name="Freeform 146">
            <a:extLst>
              <a:ext uri="{FF2B5EF4-FFF2-40B4-BE49-F238E27FC236}">
                <a16:creationId xmlns:a16="http://schemas.microsoft.com/office/drawing/2014/main" id="{8AD15622-279E-8747-52E3-E82A5B5B09B0}"/>
              </a:ext>
            </a:extLst>
          </p:cNvPr>
          <p:cNvSpPr>
            <a:spLocks noEditPoints="1"/>
          </p:cNvSpPr>
          <p:nvPr/>
        </p:nvSpPr>
        <p:spPr bwMode="auto">
          <a:xfrm>
            <a:off x="10059666" y="3888389"/>
            <a:ext cx="32884" cy="129974"/>
          </a:xfrm>
          <a:custGeom>
            <a:avLst/>
            <a:gdLst>
              <a:gd name="T0" fmla="*/ 1 w 4"/>
              <a:gd name="T1" fmla="*/ 16 h 16"/>
              <a:gd name="T2" fmla="*/ 1 w 4"/>
              <a:gd name="T3" fmla="*/ 16 h 16"/>
              <a:gd name="T4" fmla="*/ 1 w 4"/>
              <a:gd name="T5" fmla="*/ 16 h 16"/>
              <a:gd name="T6" fmla="*/ 1 w 4"/>
              <a:gd name="T7" fmla="*/ 16 h 16"/>
              <a:gd name="T8" fmla="*/ 1 w 4"/>
              <a:gd name="T9" fmla="*/ 16 h 16"/>
              <a:gd name="T10" fmla="*/ 1 w 4"/>
              <a:gd name="T11" fmla="*/ 16 h 16"/>
              <a:gd name="T12" fmla="*/ 1 w 4"/>
              <a:gd name="T13" fmla="*/ 16 h 16"/>
              <a:gd name="T14" fmla="*/ 1 w 4"/>
              <a:gd name="T15" fmla="*/ 16 h 16"/>
              <a:gd name="T16" fmla="*/ 1 w 4"/>
              <a:gd name="T17" fmla="*/ 16 h 16"/>
              <a:gd name="T18" fmla="*/ 0 w 4"/>
              <a:gd name="T19" fmla="*/ 16 h 16"/>
              <a:gd name="T20" fmla="*/ 1 w 4"/>
              <a:gd name="T21" fmla="*/ 16 h 16"/>
              <a:gd name="T22" fmla="*/ 0 w 4"/>
              <a:gd name="T23" fmla="*/ 16 h 16"/>
              <a:gd name="T24" fmla="*/ 0 w 4"/>
              <a:gd name="T25" fmla="*/ 16 h 16"/>
              <a:gd name="T26" fmla="*/ 0 w 4"/>
              <a:gd name="T27" fmla="*/ 16 h 16"/>
              <a:gd name="T28" fmla="*/ 0 w 4"/>
              <a:gd name="T29" fmla="*/ 16 h 16"/>
              <a:gd name="T30" fmla="*/ 0 w 4"/>
              <a:gd name="T31" fmla="*/ 16 h 16"/>
              <a:gd name="T32" fmla="*/ 0 w 4"/>
              <a:gd name="T33" fmla="*/ 16 h 16"/>
              <a:gd name="T34" fmla="*/ 0 w 4"/>
              <a:gd name="T35" fmla="*/ 16 h 16"/>
              <a:gd name="T36" fmla="*/ 0 w 4"/>
              <a:gd name="T37" fmla="*/ 16 h 16"/>
              <a:gd name="T38" fmla="*/ 0 w 4"/>
              <a:gd name="T39" fmla="*/ 16 h 16"/>
              <a:gd name="T40" fmla="*/ 0 w 4"/>
              <a:gd name="T41" fmla="*/ 16 h 16"/>
              <a:gd name="T42" fmla="*/ 0 w 4"/>
              <a:gd name="T43" fmla="*/ 16 h 16"/>
              <a:gd name="T44" fmla="*/ 0 w 4"/>
              <a:gd name="T45" fmla="*/ 16 h 16"/>
              <a:gd name="T46" fmla="*/ 0 w 4"/>
              <a:gd name="T47" fmla="*/ 16 h 16"/>
              <a:gd name="T48" fmla="*/ 0 w 4"/>
              <a:gd name="T49" fmla="*/ 16 h 16"/>
              <a:gd name="T50" fmla="*/ 0 w 4"/>
              <a:gd name="T51" fmla="*/ 16 h 16"/>
              <a:gd name="T52" fmla="*/ 0 w 4"/>
              <a:gd name="T53" fmla="*/ 16 h 16"/>
              <a:gd name="T54" fmla="*/ 0 w 4"/>
              <a:gd name="T55" fmla="*/ 16 h 16"/>
              <a:gd name="T56" fmla="*/ 0 w 4"/>
              <a:gd name="T57" fmla="*/ 16 h 16"/>
              <a:gd name="T58" fmla="*/ 0 w 4"/>
              <a:gd name="T59" fmla="*/ 16 h 16"/>
              <a:gd name="T60" fmla="*/ 0 w 4"/>
              <a:gd name="T61" fmla="*/ 16 h 16"/>
              <a:gd name="T62" fmla="*/ 0 w 4"/>
              <a:gd name="T63" fmla="*/ 16 h 16"/>
              <a:gd name="T64" fmla="*/ 0 w 4"/>
              <a:gd name="T65" fmla="*/ 16 h 16"/>
              <a:gd name="T66" fmla="*/ 0 w 4"/>
              <a:gd name="T67" fmla="*/ 16 h 16"/>
              <a:gd name="T68" fmla="*/ 0 w 4"/>
              <a:gd name="T69" fmla="*/ 16 h 16"/>
              <a:gd name="T70" fmla="*/ 0 w 4"/>
              <a:gd name="T71" fmla="*/ 16 h 16"/>
              <a:gd name="T72" fmla="*/ 0 w 4"/>
              <a:gd name="T73" fmla="*/ 16 h 16"/>
              <a:gd name="T74" fmla="*/ 0 w 4"/>
              <a:gd name="T75" fmla="*/ 16 h 16"/>
              <a:gd name="T76" fmla="*/ 0 w 4"/>
              <a:gd name="T77" fmla="*/ 16 h 16"/>
              <a:gd name="T78" fmla="*/ 4 w 4"/>
              <a:gd name="T79" fmla="*/ 0 h 16"/>
              <a:gd name="T80" fmla="*/ 4 w 4"/>
              <a:gd name="T81" fmla="*/ 1 h 16"/>
              <a:gd name="T82" fmla="*/ 4 w 4"/>
              <a:gd name="T83" fmla="*/ 0 h 16"/>
              <a:gd name="T84" fmla="*/ 4 w 4"/>
              <a:gd name="T85" fmla="*/ 0 h 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Lst>
            <a:rect l="0" t="0" r="r" b="b"/>
            <a:pathLst>
              <a:path w="4" h="16">
                <a:moveTo>
                  <a:pt x="1" y="16"/>
                </a:moveTo>
                <a:cubicBezTo>
                  <a:pt x="1" y="16"/>
                  <a:pt x="1" y="16"/>
                  <a:pt x="1" y="16"/>
                </a:cubicBezTo>
                <a:cubicBezTo>
                  <a:pt x="1" y="16"/>
                  <a:pt x="1" y="16"/>
                  <a:pt x="1" y="16"/>
                </a:cubicBezTo>
                <a:moveTo>
                  <a:pt x="1" y="16"/>
                </a:moveTo>
                <a:cubicBezTo>
                  <a:pt x="1" y="16"/>
                  <a:pt x="1" y="16"/>
                  <a:pt x="1" y="16"/>
                </a:cubicBezTo>
                <a:cubicBezTo>
                  <a:pt x="1" y="16"/>
                  <a:pt x="1" y="16"/>
                  <a:pt x="1" y="16"/>
                </a:cubicBezTo>
                <a:moveTo>
                  <a:pt x="1" y="16"/>
                </a:moveTo>
                <a:cubicBezTo>
                  <a:pt x="1" y="16"/>
                  <a:pt x="1" y="16"/>
                  <a:pt x="1" y="16"/>
                </a:cubicBezTo>
                <a:cubicBezTo>
                  <a:pt x="1" y="16"/>
                  <a:pt x="1" y="16"/>
                  <a:pt x="1" y="16"/>
                </a:cubicBezTo>
                <a:moveTo>
                  <a:pt x="0" y="16"/>
                </a:moveTo>
                <a:cubicBezTo>
                  <a:pt x="1" y="16"/>
                  <a:pt x="1" y="16"/>
                  <a:pt x="1" y="16"/>
                </a:cubicBezTo>
                <a:cubicBezTo>
                  <a:pt x="1" y="16"/>
                  <a:pt x="1" y="16"/>
                  <a:pt x="0" y="16"/>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0" y="16"/>
                </a:moveTo>
                <a:cubicBezTo>
                  <a:pt x="0" y="16"/>
                  <a:pt x="0" y="16"/>
                  <a:pt x="0" y="16"/>
                </a:cubicBezTo>
                <a:cubicBezTo>
                  <a:pt x="0" y="16"/>
                  <a:pt x="0" y="16"/>
                  <a:pt x="0" y="16"/>
                </a:cubicBezTo>
                <a:moveTo>
                  <a:pt x="4" y="0"/>
                </a:moveTo>
                <a:cubicBezTo>
                  <a:pt x="4" y="1"/>
                  <a:pt x="4" y="1"/>
                  <a:pt x="4" y="1"/>
                </a:cubicBezTo>
                <a:cubicBezTo>
                  <a:pt x="4" y="1"/>
                  <a:pt x="4" y="1"/>
                  <a:pt x="4" y="0"/>
                </a:cubicBezTo>
                <a:cubicBezTo>
                  <a:pt x="4" y="0"/>
                  <a:pt x="4" y="0"/>
                  <a:pt x="4"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42" name="Freeform 150">
            <a:extLst>
              <a:ext uri="{FF2B5EF4-FFF2-40B4-BE49-F238E27FC236}">
                <a16:creationId xmlns:a16="http://schemas.microsoft.com/office/drawing/2014/main" id="{371D4D0A-7AE7-B358-7D6C-21F5F3574161}"/>
              </a:ext>
            </a:extLst>
          </p:cNvPr>
          <p:cNvSpPr>
            <a:spLocks noEditPoints="1"/>
          </p:cNvSpPr>
          <p:nvPr/>
        </p:nvSpPr>
        <p:spPr bwMode="auto">
          <a:xfrm>
            <a:off x="9962577" y="2396043"/>
            <a:ext cx="97089" cy="220799"/>
          </a:xfrm>
          <a:custGeom>
            <a:avLst/>
            <a:gdLst>
              <a:gd name="T0" fmla="*/ 0 w 12"/>
              <a:gd name="T1" fmla="*/ 20 h 27"/>
              <a:gd name="T2" fmla="*/ 12 w 12"/>
              <a:gd name="T3" fmla="*/ 27 h 27"/>
              <a:gd name="T4" fmla="*/ 0 w 12"/>
              <a:gd name="T5" fmla="*/ 20 h 27"/>
              <a:gd name="T6" fmla="*/ 0 w 12"/>
              <a:gd name="T7" fmla="*/ 20 h 27"/>
              <a:gd name="T8" fmla="*/ 0 w 12"/>
              <a:gd name="T9" fmla="*/ 20 h 27"/>
              <a:gd name="T10" fmla="*/ 0 w 12"/>
              <a:gd name="T11" fmla="*/ 20 h 27"/>
              <a:gd name="T12" fmla="*/ 1 w 12"/>
              <a:gd name="T13" fmla="*/ 3 h 27"/>
              <a:gd name="T14" fmla="*/ 1 w 12"/>
              <a:gd name="T15" fmla="*/ 3 h 27"/>
              <a:gd name="T16" fmla="*/ 1 w 12"/>
              <a:gd name="T17" fmla="*/ 3 h 27"/>
              <a:gd name="T18" fmla="*/ 1 w 12"/>
              <a:gd name="T19" fmla="*/ 3 h 27"/>
              <a:gd name="T20" fmla="*/ 1 w 12"/>
              <a:gd name="T21" fmla="*/ 3 h 27"/>
              <a:gd name="T22" fmla="*/ 1 w 12"/>
              <a:gd name="T23" fmla="*/ 3 h 27"/>
              <a:gd name="T24" fmla="*/ 1 w 12"/>
              <a:gd name="T25" fmla="*/ 3 h 27"/>
              <a:gd name="T26" fmla="*/ 1 w 12"/>
              <a:gd name="T27" fmla="*/ 3 h 27"/>
              <a:gd name="T28" fmla="*/ 1 w 12"/>
              <a:gd name="T29" fmla="*/ 3 h 27"/>
              <a:gd name="T30" fmla="*/ 5 w 12"/>
              <a:gd name="T31" fmla="*/ 0 h 27"/>
              <a:gd name="T32" fmla="*/ 1 w 12"/>
              <a:gd name="T33" fmla="*/ 3 h 27"/>
              <a:gd name="T34" fmla="*/ 5 w 12"/>
              <a:gd name="T35" fmla="*/ 0 h 27"/>
              <a:gd name="T36" fmla="*/ 5 w 12"/>
              <a:gd name="T37" fmla="*/ 0 h 2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12" h="27">
                <a:moveTo>
                  <a:pt x="0" y="20"/>
                </a:moveTo>
                <a:cubicBezTo>
                  <a:pt x="3" y="24"/>
                  <a:pt x="7" y="27"/>
                  <a:pt x="12" y="27"/>
                </a:cubicBezTo>
                <a:cubicBezTo>
                  <a:pt x="7" y="27"/>
                  <a:pt x="3" y="24"/>
                  <a:pt x="0" y="20"/>
                </a:cubicBezTo>
                <a:moveTo>
                  <a:pt x="0" y="20"/>
                </a:moveTo>
                <a:cubicBezTo>
                  <a:pt x="0" y="20"/>
                  <a:pt x="0" y="20"/>
                  <a:pt x="0" y="20"/>
                </a:cubicBezTo>
                <a:cubicBezTo>
                  <a:pt x="0" y="20"/>
                  <a:pt x="0" y="20"/>
                  <a:pt x="0" y="20"/>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1" y="3"/>
                </a:moveTo>
                <a:cubicBezTo>
                  <a:pt x="1" y="3"/>
                  <a:pt x="1" y="3"/>
                  <a:pt x="1" y="3"/>
                </a:cubicBezTo>
                <a:cubicBezTo>
                  <a:pt x="1" y="3"/>
                  <a:pt x="1" y="3"/>
                  <a:pt x="1" y="3"/>
                </a:cubicBezTo>
                <a:moveTo>
                  <a:pt x="5" y="0"/>
                </a:moveTo>
                <a:cubicBezTo>
                  <a:pt x="3" y="1"/>
                  <a:pt x="2" y="2"/>
                  <a:pt x="1" y="3"/>
                </a:cubicBezTo>
                <a:cubicBezTo>
                  <a:pt x="2" y="2"/>
                  <a:pt x="3" y="1"/>
                  <a:pt x="5" y="0"/>
                </a:cubicBezTo>
                <a:cubicBezTo>
                  <a:pt x="5" y="0"/>
                  <a:pt x="5" y="0"/>
                  <a:pt x="5"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43" name="Freeform 154">
            <a:extLst>
              <a:ext uri="{FF2B5EF4-FFF2-40B4-BE49-F238E27FC236}">
                <a16:creationId xmlns:a16="http://schemas.microsoft.com/office/drawing/2014/main" id="{4E47F5D7-C3E7-E3F3-9F31-AFBCFEB9F647}"/>
              </a:ext>
            </a:extLst>
          </p:cNvPr>
          <p:cNvSpPr>
            <a:spLocks noEditPoints="1"/>
          </p:cNvSpPr>
          <p:nvPr/>
        </p:nvSpPr>
        <p:spPr bwMode="auto">
          <a:xfrm>
            <a:off x="11119811" y="3031816"/>
            <a:ext cx="40715" cy="98655"/>
          </a:xfrm>
          <a:custGeom>
            <a:avLst/>
            <a:gdLst>
              <a:gd name="T0" fmla="*/ 0 w 5"/>
              <a:gd name="T1" fmla="*/ 12 h 12"/>
              <a:gd name="T2" fmla="*/ 0 w 5"/>
              <a:gd name="T3" fmla="*/ 12 h 12"/>
              <a:gd name="T4" fmla="*/ 0 w 5"/>
              <a:gd name="T5" fmla="*/ 12 h 12"/>
              <a:gd name="T6" fmla="*/ 0 w 5"/>
              <a:gd name="T7" fmla="*/ 12 h 12"/>
              <a:gd name="T8" fmla="*/ 0 w 5"/>
              <a:gd name="T9" fmla="*/ 12 h 12"/>
              <a:gd name="T10" fmla="*/ 0 w 5"/>
              <a:gd name="T11" fmla="*/ 12 h 12"/>
              <a:gd name="T12" fmla="*/ 0 w 5"/>
              <a:gd name="T13" fmla="*/ 12 h 12"/>
              <a:gd name="T14" fmla="*/ 0 w 5"/>
              <a:gd name="T15" fmla="*/ 12 h 12"/>
              <a:gd name="T16" fmla="*/ 0 w 5"/>
              <a:gd name="T17" fmla="*/ 12 h 12"/>
              <a:gd name="T18" fmla="*/ 0 w 5"/>
              <a:gd name="T19" fmla="*/ 12 h 12"/>
              <a:gd name="T20" fmla="*/ 0 w 5"/>
              <a:gd name="T21" fmla="*/ 12 h 12"/>
              <a:gd name="T22" fmla="*/ 0 w 5"/>
              <a:gd name="T23" fmla="*/ 12 h 12"/>
              <a:gd name="T24" fmla="*/ 0 w 5"/>
              <a:gd name="T25" fmla="*/ 12 h 12"/>
              <a:gd name="T26" fmla="*/ 0 w 5"/>
              <a:gd name="T27" fmla="*/ 12 h 12"/>
              <a:gd name="T28" fmla="*/ 0 w 5"/>
              <a:gd name="T29" fmla="*/ 12 h 12"/>
              <a:gd name="T30" fmla="*/ 5 w 5"/>
              <a:gd name="T31" fmla="*/ 0 h 12"/>
              <a:gd name="T32" fmla="*/ 5 w 5"/>
              <a:gd name="T33" fmla="*/ 0 h 12"/>
              <a:gd name="T34" fmla="*/ 0 w 5"/>
              <a:gd name="T35" fmla="*/ 12 h 12"/>
              <a:gd name="T36" fmla="*/ 5 w 5"/>
              <a:gd name="T37" fmla="*/ 0 h 12"/>
              <a:gd name="T38" fmla="*/ 5 w 5"/>
              <a:gd name="T39" fmla="*/ 0 h 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Lst>
            <a:rect l="0" t="0" r="r" b="b"/>
            <a:pathLst>
              <a:path w="5" h="12">
                <a:moveTo>
                  <a:pt x="0" y="12"/>
                </a:moveTo>
                <a:cubicBezTo>
                  <a:pt x="0" y="12"/>
                  <a:pt x="0" y="12"/>
                  <a:pt x="0" y="12"/>
                </a:cubicBezTo>
                <a:cubicBezTo>
                  <a:pt x="0" y="12"/>
                  <a:pt x="0" y="12"/>
                  <a:pt x="0" y="12"/>
                </a:cubicBezTo>
                <a:moveTo>
                  <a:pt x="0" y="12"/>
                </a:moveTo>
                <a:cubicBezTo>
                  <a:pt x="0" y="12"/>
                  <a:pt x="0" y="12"/>
                  <a:pt x="0" y="12"/>
                </a:cubicBezTo>
                <a:cubicBezTo>
                  <a:pt x="0" y="12"/>
                  <a:pt x="0" y="12"/>
                  <a:pt x="0" y="12"/>
                </a:cubicBezTo>
                <a:moveTo>
                  <a:pt x="0" y="12"/>
                </a:moveTo>
                <a:cubicBezTo>
                  <a:pt x="0" y="12"/>
                  <a:pt x="0" y="12"/>
                  <a:pt x="0" y="12"/>
                </a:cubicBezTo>
                <a:cubicBezTo>
                  <a:pt x="0" y="12"/>
                  <a:pt x="0" y="12"/>
                  <a:pt x="0" y="12"/>
                </a:cubicBezTo>
                <a:moveTo>
                  <a:pt x="0" y="12"/>
                </a:moveTo>
                <a:cubicBezTo>
                  <a:pt x="0" y="12"/>
                  <a:pt x="0" y="12"/>
                  <a:pt x="0" y="12"/>
                </a:cubicBezTo>
                <a:cubicBezTo>
                  <a:pt x="0" y="12"/>
                  <a:pt x="0" y="12"/>
                  <a:pt x="0" y="12"/>
                </a:cubicBezTo>
                <a:moveTo>
                  <a:pt x="0" y="12"/>
                </a:moveTo>
                <a:cubicBezTo>
                  <a:pt x="0" y="12"/>
                  <a:pt x="0" y="12"/>
                  <a:pt x="0" y="12"/>
                </a:cubicBezTo>
                <a:cubicBezTo>
                  <a:pt x="0" y="12"/>
                  <a:pt x="0" y="12"/>
                  <a:pt x="0" y="12"/>
                </a:cubicBezTo>
                <a:moveTo>
                  <a:pt x="5" y="0"/>
                </a:moveTo>
                <a:cubicBezTo>
                  <a:pt x="5" y="0"/>
                  <a:pt x="5" y="0"/>
                  <a:pt x="5" y="0"/>
                </a:cubicBezTo>
                <a:cubicBezTo>
                  <a:pt x="2" y="4"/>
                  <a:pt x="1" y="8"/>
                  <a:pt x="0" y="12"/>
                </a:cubicBezTo>
                <a:cubicBezTo>
                  <a:pt x="1" y="8"/>
                  <a:pt x="2" y="4"/>
                  <a:pt x="5" y="0"/>
                </a:cubicBezTo>
                <a:cubicBezTo>
                  <a:pt x="5" y="0"/>
                  <a:pt x="5" y="0"/>
                  <a:pt x="5" y="0"/>
                </a:cubicBezTo>
              </a:path>
            </a:pathLst>
          </a:custGeom>
          <a:solidFill>
            <a:srgbClr val="004F9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44" name="Oval 343">
            <a:extLst>
              <a:ext uri="{FF2B5EF4-FFF2-40B4-BE49-F238E27FC236}">
                <a16:creationId xmlns:a16="http://schemas.microsoft.com/office/drawing/2014/main" id="{51BB034D-499D-0B22-2842-4469CE8678EE}"/>
              </a:ext>
            </a:extLst>
          </p:cNvPr>
          <p:cNvSpPr/>
          <p:nvPr/>
        </p:nvSpPr>
        <p:spPr>
          <a:xfrm>
            <a:off x="8156571" y="4833625"/>
            <a:ext cx="858610" cy="858610"/>
          </a:xfrm>
          <a:prstGeom prst="ellipse">
            <a:avLst/>
          </a:prstGeom>
          <a:solidFill>
            <a:srgbClr val="01D48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45" name="Oval 344">
            <a:extLst>
              <a:ext uri="{FF2B5EF4-FFF2-40B4-BE49-F238E27FC236}">
                <a16:creationId xmlns:a16="http://schemas.microsoft.com/office/drawing/2014/main" id="{097E37B8-CF00-E078-C34F-D1B315020DF9}"/>
              </a:ext>
            </a:extLst>
          </p:cNvPr>
          <p:cNvSpPr/>
          <p:nvPr/>
        </p:nvSpPr>
        <p:spPr>
          <a:xfrm>
            <a:off x="8082165" y="4434131"/>
            <a:ext cx="366609" cy="366609"/>
          </a:xfrm>
          <a:prstGeom prst="ellipse">
            <a:avLst/>
          </a:prstGeom>
          <a:solidFill>
            <a:srgbClr val="DE6E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46" name="Oval 345">
            <a:extLst>
              <a:ext uri="{FF2B5EF4-FFF2-40B4-BE49-F238E27FC236}">
                <a16:creationId xmlns:a16="http://schemas.microsoft.com/office/drawing/2014/main" id="{617AF46E-50C4-9EC5-3325-5984FB57FF1C}"/>
              </a:ext>
            </a:extLst>
          </p:cNvPr>
          <p:cNvSpPr/>
          <p:nvPr/>
        </p:nvSpPr>
        <p:spPr>
          <a:xfrm>
            <a:off x="8982006" y="4696416"/>
            <a:ext cx="359183" cy="359183"/>
          </a:xfrm>
          <a:prstGeom prst="ellipse">
            <a:avLst/>
          </a:prstGeom>
          <a:solidFill>
            <a:srgbClr val="00C3D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47" name="Oval 346">
            <a:extLst>
              <a:ext uri="{FF2B5EF4-FFF2-40B4-BE49-F238E27FC236}">
                <a16:creationId xmlns:a16="http://schemas.microsoft.com/office/drawing/2014/main" id="{5C99426F-376C-A29E-E960-4D619E35A0D2}"/>
              </a:ext>
            </a:extLst>
          </p:cNvPr>
          <p:cNvSpPr/>
          <p:nvPr/>
        </p:nvSpPr>
        <p:spPr>
          <a:xfrm>
            <a:off x="8608338" y="4471361"/>
            <a:ext cx="318569" cy="318569"/>
          </a:xfrm>
          <a:prstGeom prst="ellipse">
            <a:avLst/>
          </a:prstGeom>
          <a:solidFill>
            <a:srgbClr val="F3C30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48" name="Oval 97">
            <a:extLst>
              <a:ext uri="{FF2B5EF4-FFF2-40B4-BE49-F238E27FC236}">
                <a16:creationId xmlns:a16="http://schemas.microsoft.com/office/drawing/2014/main" id="{9E331810-64C5-48A0-6F3B-FB9F878BBEB6}"/>
              </a:ext>
            </a:extLst>
          </p:cNvPr>
          <p:cNvSpPr>
            <a:spLocks noChangeArrowheads="1"/>
          </p:cNvSpPr>
          <p:nvPr/>
        </p:nvSpPr>
        <p:spPr bwMode="auto">
          <a:xfrm>
            <a:off x="7821618" y="3052472"/>
            <a:ext cx="861896" cy="850631"/>
          </a:xfrm>
          <a:prstGeom prst="ellipse">
            <a:avLst/>
          </a:prstGeom>
          <a:solidFill>
            <a:srgbClr val="F4C60E"/>
          </a:solidFill>
          <a:ln>
            <a:noFill/>
          </a:ln>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49" name="Oval 348">
            <a:extLst>
              <a:ext uri="{FF2B5EF4-FFF2-40B4-BE49-F238E27FC236}">
                <a16:creationId xmlns:a16="http://schemas.microsoft.com/office/drawing/2014/main" id="{4CE45A53-D169-6352-48BF-B3E2A02C6A7E}"/>
              </a:ext>
            </a:extLst>
          </p:cNvPr>
          <p:cNvSpPr/>
          <p:nvPr/>
        </p:nvSpPr>
        <p:spPr>
          <a:xfrm>
            <a:off x="7870920" y="4027076"/>
            <a:ext cx="318569" cy="318569"/>
          </a:xfrm>
          <a:prstGeom prst="ellipse">
            <a:avLst/>
          </a:prstGeom>
          <a:solidFill>
            <a:srgbClr val="00C3D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50" name="Oval 349">
            <a:extLst>
              <a:ext uri="{FF2B5EF4-FFF2-40B4-BE49-F238E27FC236}">
                <a16:creationId xmlns:a16="http://schemas.microsoft.com/office/drawing/2014/main" id="{33572AD6-6FC7-5717-B640-532BBCDFACE4}"/>
              </a:ext>
            </a:extLst>
          </p:cNvPr>
          <p:cNvSpPr/>
          <p:nvPr/>
        </p:nvSpPr>
        <p:spPr>
          <a:xfrm>
            <a:off x="10089862" y="3917226"/>
            <a:ext cx="210102" cy="210102"/>
          </a:xfrm>
          <a:prstGeom prst="ellipse">
            <a:avLst/>
          </a:prstGeom>
          <a:solidFill>
            <a:srgbClr val="DE6E00"/>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51" name="Oval 97">
            <a:extLst>
              <a:ext uri="{FF2B5EF4-FFF2-40B4-BE49-F238E27FC236}">
                <a16:creationId xmlns:a16="http://schemas.microsoft.com/office/drawing/2014/main" id="{83B9CB70-5EAD-9644-1B4B-B59839F31072}"/>
              </a:ext>
            </a:extLst>
          </p:cNvPr>
          <p:cNvSpPr>
            <a:spLocks noChangeArrowheads="1"/>
          </p:cNvSpPr>
          <p:nvPr/>
        </p:nvSpPr>
        <p:spPr bwMode="auto">
          <a:xfrm>
            <a:off x="9143952" y="2545340"/>
            <a:ext cx="1070615" cy="1056624"/>
          </a:xfrm>
          <a:prstGeom prst="ellipse">
            <a:avLst/>
          </a:prstGeom>
          <a:solidFill>
            <a:srgbClr val="00C3D9"/>
          </a:solidFill>
          <a:ln>
            <a:noFill/>
          </a:ln>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52" name="Oval 97">
            <a:extLst>
              <a:ext uri="{FF2B5EF4-FFF2-40B4-BE49-F238E27FC236}">
                <a16:creationId xmlns:a16="http://schemas.microsoft.com/office/drawing/2014/main" id="{46E11E04-3DAE-4181-08F6-AB09D27561FF}"/>
              </a:ext>
            </a:extLst>
          </p:cNvPr>
          <p:cNvSpPr>
            <a:spLocks noChangeArrowheads="1"/>
          </p:cNvSpPr>
          <p:nvPr/>
        </p:nvSpPr>
        <p:spPr bwMode="auto">
          <a:xfrm>
            <a:off x="10297631" y="2178905"/>
            <a:ext cx="740750" cy="731069"/>
          </a:xfrm>
          <a:prstGeom prst="ellipse">
            <a:avLst/>
          </a:prstGeom>
          <a:solidFill>
            <a:srgbClr val="01D48F"/>
          </a:solidFill>
          <a:ln>
            <a:noFill/>
          </a:ln>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53" name="Oval 97">
            <a:extLst>
              <a:ext uri="{FF2B5EF4-FFF2-40B4-BE49-F238E27FC236}">
                <a16:creationId xmlns:a16="http://schemas.microsoft.com/office/drawing/2014/main" id="{1ABEFF7D-9F6D-D3D3-297F-FD33AF3BD1E3}"/>
              </a:ext>
            </a:extLst>
          </p:cNvPr>
          <p:cNvSpPr>
            <a:spLocks noChangeArrowheads="1"/>
          </p:cNvSpPr>
          <p:nvPr/>
        </p:nvSpPr>
        <p:spPr bwMode="auto">
          <a:xfrm>
            <a:off x="11160525" y="2805651"/>
            <a:ext cx="740750" cy="731069"/>
          </a:xfrm>
          <a:prstGeom prst="ellipse">
            <a:avLst/>
          </a:prstGeom>
          <a:solidFill>
            <a:srgbClr val="00C3D9"/>
          </a:solidFill>
          <a:ln>
            <a:noFill/>
          </a:ln>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54" name="Oval 97">
            <a:extLst>
              <a:ext uri="{FF2B5EF4-FFF2-40B4-BE49-F238E27FC236}">
                <a16:creationId xmlns:a16="http://schemas.microsoft.com/office/drawing/2014/main" id="{074840A7-D668-5514-3205-F84B86B5EEBF}"/>
              </a:ext>
            </a:extLst>
          </p:cNvPr>
          <p:cNvSpPr>
            <a:spLocks noChangeArrowheads="1"/>
          </p:cNvSpPr>
          <p:nvPr/>
        </p:nvSpPr>
        <p:spPr bwMode="auto">
          <a:xfrm>
            <a:off x="11347756" y="4436481"/>
            <a:ext cx="740750" cy="731069"/>
          </a:xfrm>
          <a:prstGeom prst="ellipse">
            <a:avLst/>
          </a:prstGeom>
          <a:solidFill>
            <a:srgbClr val="01D48F"/>
          </a:solidFill>
          <a:ln>
            <a:noFill/>
          </a:ln>
        </p:spPr>
        <p:txBody>
          <a:bodyPr vert="horz" wrap="square" lIns="91440" tIns="45720" rIns="91440" bIns="45720" numCol="1" anchor="t" anchorCtr="0" compatLnSpc="1">
            <a:prstTxWarp prst="textNoShape">
              <a:avLst/>
            </a:prstTxWarp>
          </a:bodyPr>
          <a:lstStyle/>
          <a:p>
            <a:pPr>
              <a:buClrTx/>
              <a:buFontTx/>
              <a:buNone/>
            </a:pPr>
            <a:endParaRPr lang="en-US" sz="1800" kern="1200">
              <a:solidFill>
                <a:prstClr val="black"/>
              </a:solidFill>
              <a:latin typeface="Rockwell"/>
              <a:ea typeface="+mn-ea"/>
              <a:cs typeface="+mn-cs"/>
            </a:endParaRPr>
          </a:p>
        </p:txBody>
      </p:sp>
      <p:sp>
        <p:nvSpPr>
          <p:cNvPr id="355" name="Freeform 60">
            <a:extLst>
              <a:ext uri="{FF2B5EF4-FFF2-40B4-BE49-F238E27FC236}">
                <a16:creationId xmlns:a16="http://schemas.microsoft.com/office/drawing/2014/main" id="{02500E2D-DD31-4319-BC9B-73BE1BABBE1D}"/>
              </a:ext>
            </a:extLst>
          </p:cNvPr>
          <p:cNvSpPr>
            <a:spLocks noEditPoints="1"/>
          </p:cNvSpPr>
          <p:nvPr/>
        </p:nvSpPr>
        <p:spPr bwMode="auto">
          <a:xfrm>
            <a:off x="9432085" y="2876156"/>
            <a:ext cx="494348" cy="394992"/>
          </a:xfrm>
          <a:custGeom>
            <a:avLst/>
            <a:gdLst>
              <a:gd name="T0" fmla="*/ 22 w 516"/>
              <a:gd name="T1" fmla="*/ 348 h 412"/>
              <a:gd name="T2" fmla="*/ 0 w 516"/>
              <a:gd name="T3" fmla="*/ 296 h 412"/>
              <a:gd name="T4" fmla="*/ 142 w 516"/>
              <a:gd name="T5" fmla="*/ 274 h 412"/>
              <a:gd name="T6" fmla="*/ 349 w 516"/>
              <a:gd name="T7" fmla="*/ 160 h 412"/>
              <a:gd name="T8" fmla="*/ 391 w 516"/>
              <a:gd name="T9" fmla="*/ 221 h 412"/>
              <a:gd name="T10" fmla="*/ 427 w 516"/>
              <a:gd name="T11" fmla="*/ 273 h 412"/>
              <a:gd name="T12" fmla="*/ 398 w 516"/>
              <a:gd name="T13" fmla="*/ 331 h 412"/>
              <a:gd name="T14" fmla="*/ 349 w 516"/>
              <a:gd name="T15" fmla="*/ 338 h 412"/>
              <a:gd name="T16" fmla="*/ 327 w 516"/>
              <a:gd name="T17" fmla="*/ 360 h 412"/>
              <a:gd name="T18" fmla="*/ 295 w 516"/>
              <a:gd name="T19" fmla="*/ 336 h 412"/>
              <a:gd name="T20" fmla="*/ 255 w 516"/>
              <a:gd name="T21" fmla="*/ 307 h 412"/>
              <a:gd name="T22" fmla="*/ 249 w 516"/>
              <a:gd name="T23" fmla="*/ 270 h 412"/>
              <a:gd name="T24" fmla="*/ 287 w 516"/>
              <a:gd name="T25" fmla="*/ 291 h 412"/>
              <a:gd name="T26" fmla="*/ 305 w 516"/>
              <a:gd name="T27" fmla="*/ 306 h 412"/>
              <a:gd name="T28" fmla="*/ 327 w 516"/>
              <a:gd name="T29" fmla="*/ 246 h 412"/>
              <a:gd name="T30" fmla="*/ 272 w 516"/>
              <a:gd name="T31" fmla="*/ 235 h 412"/>
              <a:gd name="T32" fmla="*/ 251 w 516"/>
              <a:gd name="T33" fmla="*/ 187 h 412"/>
              <a:gd name="T34" fmla="*/ 286 w 516"/>
              <a:gd name="T35" fmla="*/ 133 h 412"/>
              <a:gd name="T36" fmla="*/ 327 w 516"/>
              <a:gd name="T37" fmla="*/ 109 h 412"/>
              <a:gd name="T38" fmla="*/ 349 w 516"/>
              <a:gd name="T39" fmla="*/ 129 h 412"/>
              <a:gd name="T40" fmla="*/ 414 w 516"/>
              <a:gd name="T41" fmla="*/ 151 h 412"/>
              <a:gd name="T42" fmla="*/ 387 w 516"/>
              <a:gd name="T43" fmla="*/ 190 h 412"/>
              <a:gd name="T44" fmla="*/ 380 w 516"/>
              <a:gd name="T45" fmla="*/ 165 h 412"/>
              <a:gd name="T46" fmla="*/ 349 w 516"/>
              <a:gd name="T47" fmla="*/ 160 h 412"/>
              <a:gd name="T48" fmla="*/ 321 w 516"/>
              <a:gd name="T49" fmla="*/ 160 h 412"/>
              <a:gd name="T50" fmla="*/ 291 w 516"/>
              <a:gd name="T51" fmla="*/ 169 h 412"/>
              <a:gd name="T52" fmla="*/ 297 w 516"/>
              <a:gd name="T53" fmla="*/ 209 h 412"/>
              <a:gd name="T54" fmla="*/ 327 w 516"/>
              <a:gd name="T55" fmla="*/ 160 h 412"/>
              <a:gd name="T56" fmla="*/ 349 w 516"/>
              <a:gd name="T57" fmla="*/ 308 h 412"/>
              <a:gd name="T58" fmla="*/ 383 w 516"/>
              <a:gd name="T59" fmla="*/ 301 h 412"/>
              <a:gd name="T60" fmla="*/ 386 w 516"/>
              <a:gd name="T61" fmla="*/ 257 h 412"/>
              <a:gd name="T62" fmla="*/ 349 w 516"/>
              <a:gd name="T63" fmla="*/ 246 h 412"/>
              <a:gd name="T64" fmla="*/ 442 w 516"/>
              <a:gd name="T65" fmla="*/ 339 h 412"/>
              <a:gd name="T66" fmla="*/ 442 w 516"/>
              <a:gd name="T67" fmla="*/ 131 h 412"/>
              <a:gd name="T68" fmla="*/ 234 w 516"/>
              <a:gd name="T69" fmla="*/ 131 h 412"/>
              <a:gd name="T70" fmla="*/ 234 w 516"/>
              <a:gd name="T71" fmla="*/ 339 h 412"/>
              <a:gd name="T72" fmla="*/ 464 w 516"/>
              <a:gd name="T73" fmla="*/ 360 h 412"/>
              <a:gd name="T74" fmla="*/ 464 w 516"/>
              <a:gd name="T75" fmla="*/ 109 h 412"/>
              <a:gd name="T76" fmla="*/ 213 w 516"/>
              <a:gd name="T77" fmla="*/ 109 h 412"/>
              <a:gd name="T78" fmla="*/ 213 w 516"/>
              <a:gd name="T79" fmla="*/ 360 h 412"/>
              <a:gd name="T80" fmla="*/ 464 w 516"/>
              <a:gd name="T81" fmla="*/ 360 h 412"/>
              <a:gd name="T82" fmla="*/ 22 w 516"/>
              <a:gd name="T83" fmla="*/ 73 h 412"/>
              <a:gd name="T84" fmla="*/ 0 w 516"/>
              <a:gd name="T85" fmla="*/ 22 h 412"/>
              <a:gd name="T86" fmla="*/ 322 w 516"/>
              <a:gd name="T87" fmla="*/ 0 h 412"/>
              <a:gd name="T88" fmla="*/ 344 w 516"/>
              <a:gd name="T89" fmla="*/ 34 h 412"/>
              <a:gd name="T90" fmla="*/ 219 w 516"/>
              <a:gd name="T91" fmla="*/ 73 h 412"/>
              <a:gd name="T92" fmla="*/ 22 w 516"/>
              <a:gd name="T93" fmla="*/ 165 h 412"/>
              <a:gd name="T94" fmla="*/ 0 w 516"/>
              <a:gd name="T95" fmla="*/ 113 h 412"/>
              <a:gd name="T96" fmla="*/ 198 w 516"/>
              <a:gd name="T97" fmla="*/ 91 h 412"/>
              <a:gd name="T98" fmla="*/ 139 w 516"/>
              <a:gd name="T99" fmla="*/ 256 h 412"/>
              <a:gd name="T100" fmla="*/ 0 w 516"/>
              <a:gd name="T101" fmla="*/ 234 h 412"/>
              <a:gd name="T102" fmla="*/ 22 w 516"/>
              <a:gd name="T103" fmla="*/ 183 h 412"/>
              <a:gd name="T104" fmla="*/ 138 w 516"/>
              <a:gd name="T105" fmla="*/ 235 h 41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Lst>
            <a:rect l="0" t="0" r="r" b="b"/>
            <a:pathLst>
              <a:path w="516" h="412">
                <a:moveTo>
                  <a:pt x="172" y="348"/>
                </a:moveTo>
                <a:cubicBezTo>
                  <a:pt x="22" y="348"/>
                  <a:pt x="22" y="348"/>
                  <a:pt x="22" y="348"/>
                </a:cubicBezTo>
                <a:cubicBezTo>
                  <a:pt x="10" y="348"/>
                  <a:pt x="0" y="338"/>
                  <a:pt x="0" y="326"/>
                </a:cubicBezTo>
                <a:cubicBezTo>
                  <a:pt x="0" y="296"/>
                  <a:pt x="0" y="296"/>
                  <a:pt x="0" y="296"/>
                </a:cubicBezTo>
                <a:cubicBezTo>
                  <a:pt x="0" y="284"/>
                  <a:pt x="10" y="274"/>
                  <a:pt x="22" y="274"/>
                </a:cubicBezTo>
                <a:cubicBezTo>
                  <a:pt x="142" y="274"/>
                  <a:pt x="142" y="274"/>
                  <a:pt x="142" y="274"/>
                </a:cubicBezTo>
                <a:cubicBezTo>
                  <a:pt x="147" y="301"/>
                  <a:pt x="158" y="326"/>
                  <a:pt x="172" y="348"/>
                </a:cubicBezTo>
                <a:close/>
                <a:moveTo>
                  <a:pt x="349" y="160"/>
                </a:moveTo>
                <a:cubicBezTo>
                  <a:pt x="349" y="216"/>
                  <a:pt x="349" y="216"/>
                  <a:pt x="349" y="216"/>
                </a:cubicBezTo>
                <a:cubicBezTo>
                  <a:pt x="367" y="217"/>
                  <a:pt x="381" y="219"/>
                  <a:pt x="391" y="221"/>
                </a:cubicBezTo>
                <a:cubicBezTo>
                  <a:pt x="402" y="224"/>
                  <a:pt x="411" y="229"/>
                  <a:pt x="417" y="237"/>
                </a:cubicBezTo>
                <a:cubicBezTo>
                  <a:pt x="424" y="245"/>
                  <a:pt x="427" y="257"/>
                  <a:pt x="427" y="273"/>
                </a:cubicBezTo>
                <a:cubicBezTo>
                  <a:pt x="427" y="289"/>
                  <a:pt x="425" y="302"/>
                  <a:pt x="420" y="311"/>
                </a:cubicBezTo>
                <a:cubicBezTo>
                  <a:pt x="415" y="321"/>
                  <a:pt x="408" y="327"/>
                  <a:pt x="398" y="331"/>
                </a:cubicBezTo>
                <a:cubicBezTo>
                  <a:pt x="388" y="335"/>
                  <a:pt x="374" y="338"/>
                  <a:pt x="356" y="338"/>
                </a:cubicBezTo>
                <a:cubicBezTo>
                  <a:pt x="349" y="338"/>
                  <a:pt x="349" y="338"/>
                  <a:pt x="349" y="338"/>
                </a:cubicBezTo>
                <a:cubicBezTo>
                  <a:pt x="349" y="360"/>
                  <a:pt x="349" y="360"/>
                  <a:pt x="349" y="360"/>
                </a:cubicBezTo>
                <a:cubicBezTo>
                  <a:pt x="327" y="360"/>
                  <a:pt x="327" y="360"/>
                  <a:pt x="327" y="360"/>
                </a:cubicBezTo>
                <a:cubicBezTo>
                  <a:pt x="327" y="338"/>
                  <a:pt x="327" y="338"/>
                  <a:pt x="327" y="338"/>
                </a:cubicBezTo>
                <a:cubicBezTo>
                  <a:pt x="315" y="338"/>
                  <a:pt x="304" y="337"/>
                  <a:pt x="295" y="336"/>
                </a:cubicBezTo>
                <a:cubicBezTo>
                  <a:pt x="286" y="334"/>
                  <a:pt x="278" y="331"/>
                  <a:pt x="271" y="326"/>
                </a:cubicBezTo>
                <a:cubicBezTo>
                  <a:pt x="264" y="322"/>
                  <a:pt x="259" y="316"/>
                  <a:pt x="255" y="307"/>
                </a:cubicBezTo>
                <a:cubicBezTo>
                  <a:pt x="251" y="299"/>
                  <a:pt x="249" y="289"/>
                  <a:pt x="249" y="278"/>
                </a:cubicBezTo>
                <a:cubicBezTo>
                  <a:pt x="249" y="270"/>
                  <a:pt x="249" y="270"/>
                  <a:pt x="249" y="270"/>
                </a:cubicBezTo>
                <a:cubicBezTo>
                  <a:pt x="285" y="270"/>
                  <a:pt x="285" y="270"/>
                  <a:pt x="285" y="270"/>
                </a:cubicBezTo>
                <a:cubicBezTo>
                  <a:pt x="285" y="279"/>
                  <a:pt x="285" y="286"/>
                  <a:pt x="287" y="291"/>
                </a:cubicBezTo>
                <a:cubicBezTo>
                  <a:pt x="288" y="296"/>
                  <a:pt x="291" y="299"/>
                  <a:pt x="294" y="301"/>
                </a:cubicBezTo>
                <a:cubicBezTo>
                  <a:pt x="297" y="304"/>
                  <a:pt x="301" y="305"/>
                  <a:pt x="305" y="306"/>
                </a:cubicBezTo>
                <a:cubicBezTo>
                  <a:pt x="309" y="306"/>
                  <a:pt x="316" y="307"/>
                  <a:pt x="327" y="308"/>
                </a:cubicBezTo>
                <a:cubicBezTo>
                  <a:pt x="327" y="246"/>
                  <a:pt x="327" y="246"/>
                  <a:pt x="327" y="246"/>
                </a:cubicBezTo>
                <a:cubicBezTo>
                  <a:pt x="313" y="245"/>
                  <a:pt x="302" y="244"/>
                  <a:pt x="294" y="243"/>
                </a:cubicBezTo>
                <a:cubicBezTo>
                  <a:pt x="286" y="241"/>
                  <a:pt x="278" y="239"/>
                  <a:pt x="272" y="235"/>
                </a:cubicBezTo>
                <a:cubicBezTo>
                  <a:pt x="265" y="231"/>
                  <a:pt x="260" y="225"/>
                  <a:pt x="257" y="217"/>
                </a:cubicBezTo>
                <a:cubicBezTo>
                  <a:pt x="253" y="210"/>
                  <a:pt x="251" y="199"/>
                  <a:pt x="251" y="187"/>
                </a:cubicBezTo>
                <a:cubicBezTo>
                  <a:pt x="251" y="171"/>
                  <a:pt x="255" y="159"/>
                  <a:pt x="261" y="150"/>
                </a:cubicBezTo>
                <a:cubicBezTo>
                  <a:pt x="267" y="142"/>
                  <a:pt x="276" y="136"/>
                  <a:pt x="286" y="133"/>
                </a:cubicBezTo>
                <a:cubicBezTo>
                  <a:pt x="297" y="130"/>
                  <a:pt x="311" y="129"/>
                  <a:pt x="327" y="129"/>
                </a:cubicBezTo>
                <a:cubicBezTo>
                  <a:pt x="327" y="109"/>
                  <a:pt x="327" y="109"/>
                  <a:pt x="327" y="109"/>
                </a:cubicBezTo>
                <a:cubicBezTo>
                  <a:pt x="349" y="109"/>
                  <a:pt x="349" y="109"/>
                  <a:pt x="349" y="109"/>
                </a:cubicBezTo>
                <a:cubicBezTo>
                  <a:pt x="349" y="129"/>
                  <a:pt x="349" y="129"/>
                  <a:pt x="349" y="129"/>
                </a:cubicBezTo>
                <a:cubicBezTo>
                  <a:pt x="367" y="129"/>
                  <a:pt x="381" y="131"/>
                  <a:pt x="391" y="134"/>
                </a:cubicBezTo>
                <a:cubicBezTo>
                  <a:pt x="401" y="137"/>
                  <a:pt x="409" y="142"/>
                  <a:pt x="414" y="151"/>
                </a:cubicBezTo>
                <a:cubicBezTo>
                  <a:pt x="420" y="160"/>
                  <a:pt x="422" y="172"/>
                  <a:pt x="422" y="190"/>
                </a:cubicBezTo>
                <a:cubicBezTo>
                  <a:pt x="387" y="190"/>
                  <a:pt x="387" y="190"/>
                  <a:pt x="387" y="190"/>
                </a:cubicBezTo>
                <a:cubicBezTo>
                  <a:pt x="387" y="189"/>
                  <a:pt x="387" y="187"/>
                  <a:pt x="387" y="186"/>
                </a:cubicBezTo>
                <a:cubicBezTo>
                  <a:pt x="387" y="175"/>
                  <a:pt x="385" y="169"/>
                  <a:pt x="380" y="165"/>
                </a:cubicBezTo>
                <a:cubicBezTo>
                  <a:pt x="376" y="162"/>
                  <a:pt x="369" y="160"/>
                  <a:pt x="358" y="160"/>
                </a:cubicBezTo>
                <a:cubicBezTo>
                  <a:pt x="349" y="160"/>
                  <a:pt x="349" y="160"/>
                  <a:pt x="349" y="160"/>
                </a:cubicBezTo>
                <a:close/>
                <a:moveTo>
                  <a:pt x="327" y="160"/>
                </a:moveTo>
                <a:cubicBezTo>
                  <a:pt x="321" y="160"/>
                  <a:pt x="321" y="160"/>
                  <a:pt x="321" y="160"/>
                </a:cubicBezTo>
                <a:cubicBezTo>
                  <a:pt x="313" y="160"/>
                  <a:pt x="307" y="161"/>
                  <a:pt x="302" y="162"/>
                </a:cubicBezTo>
                <a:cubicBezTo>
                  <a:pt x="298" y="163"/>
                  <a:pt x="294" y="165"/>
                  <a:pt x="291" y="169"/>
                </a:cubicBezTo>
                <a:cubicBezTo>
                  <a:pt x="289" y="172"/>
                  <a:pt x="287" y="178"/>
                  <a:pt x="287" y="186"/>
                </a:cubicBezTo>
                <a:cubicBezTo>
                  <a:pt x="287" y="197"/>
                  <a:pt x="291" y="205"/>
                  <a:pt x="297" y="209"/>
                </a:cubicBezTo>
                <a:cubicBezTo>
                  <a:pt x="304" y="213"/>
                  <a:pt x="314" y="216"/>
                  <a:pt x="327" y="216"/>
                </a:cubicBezTo>
                <a:cubicBezTo>
                  <a:pt x="327" y="160"/>
                  <a:pt x="327" y="160"/>
                  <a:pt x="327" y="160"/>
                </a:cubicBezTo>
                <a:close/>
                <a:moveTo>
                  <a:pt x="349" y="246"/>
                </a:moveTo>
                <a:cubicBezTo>
                  <a:pt x="349" y="308"/>
                  <a:pt x="349" y="308"/>
                  <a:pt x="349" y="308"/>
                </a:cubicBezTo>
                <a:cubicBezTo>
                  <a:pt x="356" y="308"/>
                  <a:pt x="356" y="308"/>
                  <a:pt x="356" y="308"/>
                </a:cubicBezTo>
                <a:cubicBezTo>
                  <a:pt x="368" y="308"/>
                  <a:pt x="377" y="305"/>
                  <a:pt x="383" y="301"/>
                </a:cubicBezTo>
                <a:cubicBezTo>
                  <a:pt x="388" y="297"/>
                  <a:pt x="391" y="289"/>
                  <a:pt x="391" y="277"/>
                </a:cubicBezTo>
                <a:cubicBezTo>
                  <a:pt x="391" y="268"/>
                  <a:pt x="390" y="262"/>
                  <a:pt x="386" y="257"/>
                </a:cubicBezTo>
                <a:cubicBezTo>
                  <a:pt x="383" y="253"/>
                  <a:pt x="379" y="250"/>
                  <a:pt x="374" y="249"/>
                </a:cubicBezTo>
                <a:cubicBezTo>
                  <a:pt x="369" y="248"/>
                  <a:pt x="361" y="247"/>
                  <a:pt x="349" y="246"/>
                </a:cubicBezTo>
                <a:close/>
                <a:moveTo>
                  <a:pt x="338" y="382"/>
                </a:moveTo>
                <a:cubicBezTo>
                  <a:pt x="379" y="382"/>
                  <a:pt x="415" y="365"/>
                  <a:pt x="442" y="339"/>
                </a:cubicBezTo>
                <a:cubicBezTo>
                  <a:pt x="469" y="312"/>
                  <a:pt x="485" y="275"/>
                  <a:pt x="485" y="235"/>
                </a:cubicBezTo>
                <a:cubicBezTo>
                  <a:pt x="485" y="194"/>
                  <a:pt x="469" y="157"/>
                  <a:pt x="442" y="131"/>
                </a:cubicBezTo>
                <a:cubicBezTo>
                  <a:pt x="415" y="104"/>
                  <a:pt x="379" y="88"/>
                  <a:pt x="338" y="88"/>
                </a:cubicBezTo>
                <a:cubicBezTo>
                  <a:pt x="298" y="88"/>
                  <a:pt x="261" y="104"/>
                  <a:pt x="234" y="131"/>
                </a:cubicBezTo>
                <a:cubicBezTo>
                  <a:pt x="208" y="157"/>
                  <a:pt x="191" y="194"/>
                  <a:pt x="191" y="235"/>
                </a:cubicBezTo>
                <a:cubicBezTo>
                  <a:pt x="191" y="275"/>
                  <a:pt x="208" y="312"/>
                  <a:pt x="234" y="339"/>
                </a:cubicBezTo>
                <a:cubicBezTo>
                  <a:pt x="261" y="365"/>
                  <a:pt x="298" y="382"/>
                  <a:pt x="338" y="382"/>
                </a:cubicBezTo>
                <a:close/>
                <a:moveTo>
                  <a:pt x="464" y="360"/>
                </a:moveTo>
                <a:cubicBezTo>
                  <a:pt x="496" y="328"/>
                  <a:pt x="516" y="284"/>
                  <a:pt x="516" y="235"/>
                </a:cubicBezTo>
                <a:cubicBezTo>
                  <a:pt x="516" y="186"/>
                  <a:pt x="496" y="141"/>
                  <a:pt x="464" y="109"/>
                </a:cubicBezTo>
                <a:cubicBezTo>
                  <a:pt x="432" y="77"/>
                  <a:pt x="387" y="57"/>
                  <a:pt x="338" y="57"/>
                </a:cubicBezTo>
                <a:cubicBezTo>
                  <a:pt x="289" y="57"/>
                  <a:pt x="245" y="77"/>
                  <a:pt x="213" y="109"/>
                </a:cubicBezTo>
                <a:cubicBezTo>
                  <a:pt x="181" y="141"/>
                  <a:pt x="161" y="186"/>
                  <a:pt x="161" y="235"/>
                </a:cubicBezTo>
                <a:cubicBezTo>
                  <a:pt x="161" y="284"/>
                  <a:pt x="181" y="328"/>
                  <a:pt x="213" y="360"/>
                </a:cubicBezTo>
                <a:cubicBezTo>
                  <a:pt x="245" y="392"/>
                  <a:pt x="289" y="412"/>
                  <a:pt x="338" y="412"/>
                </a:cubicBezTo>
                <a:cubicBezTo>
                  <a:pt x="387" y="412"/>
                  <a:pt x="432" y="392"/>
                  <a:pt x="464" y="360"/>
                </a:cubicBezTo>
                <a:close/>
                <a:moveTo>
                  <a:pt x="219" y="73"/>
                </a:moveTo>
                <a:cubicBezTo>
                  <a:pt x="22" y="73"/>
                  <a:pt x="22" y="73"/>
                  <a:pt x="22" y="73"/>
                </a:cubicBezTo>
                <a:cubicBezTo>
                  <a:pt x="10" y="73"/>
                  <a:pt x="0" y="63"/>
                  <a:pt x="0" y="51"/>
                </a:cubicBezTo>
                <a:cubicBezTo>
                  <a:pt x="0" y="22"/>
                  <a:pt x="0" y="22"/>
                  <a:pt x="0" y="22"/>
                </a:cubicBezTo>
                <a:cubicBezTo>
                  <a:pt x="0" y="10"/>
                  <a:pt x="10" y="0"/>
                  <a:pt x="22" y="0"/>
                </a:cubicBezTo>
                <a:cubicBezTo>
                  <a:pt x="322" y="0"/>
                  <a:pt x="322" y="0"/>
                  <a:pt x="322" y="0"/>
                </a:cubicBezTo>
                <a:cubicBezTo>
                  <a:pt x="334" y="0"/>
                  <a:pt x="344" y="10"/>
                  <a:pt x="344" y="22"/>
                </a:cubicBezTo>
                <a:cubicBezTo>
                  <a:pt x="344" y="34"/>
                  <a:pt x="344" y="34"/>
                  <a:pt x="344" y="34"/>
                </a:cubicBezTo>
                <a:cubicBezTo>
                  <a:pt x="342" y="34"/>
                  <a:pt x="340" y="34"/>
                  <a:pt x="338" y="34"/>
                </a:cubicBezTo>
                <a:cubicBezTo>
                  <a:pt x="294" y="34"/>
                  <a:pt x="253" y="49"/>
                  <a:pt x="219" y="73"/>
                </a:cubicBezTo>
                <a:close/>
                <a:moveTo>
                  <a:pt x="150" y="165"/>
                </a:moveTo>
                <a:cubicBezTo>
                  <a:pt x="22" y="165"/>
                  <a:pt x="22" y="165"/>
                  <a:pt x="22" y="165"/>
                </a:cubicBezTo>
                <a:cubicBezTo>
                  <a:pt x="10" y="165"/>
                  <a:pt x="0" y="155"/>
                  <a:pt x="0" y="143"/>
                </a:cubicBezTo>
                <a:cubicBezTo>
                  <a:pt x="0" y="113"/>
                  <a:pt x="0" y="113"/>
                  <a:pt x="0" y="113"/>
                </a:cubicBezTo>
                <a:cubicBezTo>
                  <a:pt x="0" y="101"/>
                  <a:pt x="10" y="91"/>
                  <a:pt x="22" y="91"/>
                </a:cubicBezTo>
                <a:cubicBezTo>
                  <a:pt x="198" y="91"/>
                  <a:pt x="198" y="91"/>
                  <a:pt x="198" y="91"/>
                </a:cubicBezTo>
                <a:cubicBezTo>
                  <a:pt x="177" y="112"/>
                  <a:pt x="161" y="137"/>
                  <a:pt x="150" y="165"/>
                </a:cubicBezTo>
                <a:close/>
                <a:moveTo>
                  <a:pt x="139" y="256"/>
                </a:moveTo>
                <a:cubicBezTo>
                  <a:pt x="22" y="256"/>
                  <a:pt x="22" y="256"/>
                  <a:pt x="22" y="256"/>
                </a:cubicBezTo>
                <a:cubicBezTo>
                  <a:pt x="10" y="256"/>
                  <a:pt x="0" y="246"/>
                  <a:pt x="0" y="234"/>
                </a:cubicBezTo>
                <a:cubicBezTo>
                  <a:pt x="0" y="205"/>
                  <a:pt x="0" y="205"/>
                  <a:pt x="0" y="205"/>
                </a:cubicBezTo>
                <a:cubicBezTo>
                  <a:pt x="0" y="193"/>
                  <a:pt x="10" y="183"/>
                  <a:pt x="22" y="183"/>
                </a:cubicBezTo>
                <a:cubicBezTo>
                  <a:pt x="144" y="183"/>
                  <a:pt x="144" y="183"/>
                  <a:pt x="144" y="183"/>
                </a:cubicBezTo>
                <a:cubicBezTo>
                  <a:pt x="140" y="199"/>
                  <a:pt x="138" y="217"/>
                  <a:pt x="138" y="235"/>
                </a:cubicBezTo>
                <a:cubicBezTo>
                  <a:pt x="138" y="242"/>
                  <a:pt x="138" y="249"/>
                  <a:pt x="139" y="256"/>
                </a:cubicBezTo>
                <a:close/>
              </a:path>
            </a:pathLst>
          </a:custGeom>
          <a:solidFill>
            <a:sysClr val="window" lastClr="FFFFFF"/>
          </a:solidFill>
          <a:ln>
            <a:noFill/>
          </a:ln>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a:ea typeface="+mn-ea"/>
              <a:cs typeface="+mn-cs"/>
            </a:endParaRPr>
          </a:p>
        </p:txBody>
      </p:sp>
      <p:grpSp>
        <p:nvGrpSpPr>
          <p:cNvPr id="356" name="Group 355">
            <a:extLst>
              <a:ext uri="{FF2B5EF4-FFF2-40B4-BE49-F238E27FC236}">
                <a16:creationId xmlns:a16="http://schemas.microsoft.com/office/drawing/2014/main" id="{B63496E4-1806-402D-1C1B-05B5434F01F9}"/>
              </a:ext>
            </a:extLst>
          </p:cNvPr>
          <p:cNvGrpSpPr/>
          <p:nvPr/>
        </p:nvGrpSpPr>
        <p:grpSpPr>
          <a:xfrm>
            <a:off x="8426688" y="5126135"/>
            <a:ext cx="363300" cy="262367"/>
            <a:chOff x="5197475" y="3336925"/>
            <a:chExt cx="1954213" cy="1411288"/>
          </a:xfrm>
          <a:solidFill>
            <a:sysClr val="window" lastClr="FFFFFF"/>
          </a:solidFill>
        </p:grpSpPr>
        <p:sp>
          <p:nvSpPr>
            <p:cNvPr id="357" name="Freeform 63">
              <a:extLst>
                <a:ext uri="{FF2B5EF4-FFF2-40B4-BE49-F238E27FC236}">
                  <a16:creationId xmlns:a16="http://schemas.microsoft.com/office/drawing/2014/main" id="{1507535C-1E0F-FDBF-053D-ED51F36A09FE}"/>
                </a:ext>
              </a:extLst>
            </p:cNvPr>
            <p:cNvSpPr>
              <a:spLocks noEditPoints="1"/>
            </p:cNvSpPr>
            <p:nvPr/>
          </p:nvSpPr>
          <p:spPr bwMode="auto">
            <a:xfrm>
              <a:off x="5197475" y="3336925"/>
              <a:ext cx="1590675" cy="1411288"/>
            </a:xfrm>
            <a:custGeom>
              <a:avLst/>
              <a:gdLst>
                <a:gd name="T0" fmla="*/ 410 w 424"/>
                <a:gd name="T1" fmla="*/ 0 h 376"/>
                <a:gd name="T2" fmla="*/ 13 w 424"/>
                <a:gd name="T3" fmla="*/ 0 h 376"/>
                <a:gd name="T4" fmla="*/ 0 w 424"/>
                <a:gd name="T5" fmla="*/ 13 h 376"/>
                <a:gd name="T6" fmla="*/ 0 w 424"/>
                <a:gd name="T7" fmla="*/ 363 h 376"/>
                <a:gd name="T8" fmla="*/ 13 w 424"/>
                <a:gd name="T9" fmla="*/ 376 h 376"/>
                <a:gd name="T10" fmla="*/ 410 w 424"/>
                <a:gd name="T11" fmla="*/ 376 h 376"/>
                <a:gd name="T12" fmla="*/ 424 w 424"/>
                <a:gd name="T13" fmla="*/ 363 h 376"/>
                <a:gd name="T14" fmla="*/ 424 w 424"/>
                <a:gd name="T15" fmla="*/ 13 h 376"/>
                <a:gd name="T16" fmla="*/ 410 w 424"/>
                <a:gd name="T17" fmla="*/ 0 h 376"/>
                <a:gd name="T18" fmla="*/ 326 w 424"/>
                <a:gd name="T19" fmla="*/ 29 h 376"/>
                <a:gd name="T20" fmla="*/ 344 w 424"/>
                <a:gd name="T21" fmla="*/ 47 h 376"/>
                <a:gd name="T22" fmla="*/ 326 w 424"/>
                <a:gd name="T23" fmla="*/ 65 h 376"/>
                <a:gd name="T24" fmla="*/ 308 w 424"/>
                <a:gd name="T25" fmla="*/ 47 h 376"/>
                <a:gd name="T26" fmla="*/ 326 w 424"/>
                <a:gd name="T27" fmla="*/ 29 h 376"/>
                <a:gd name="T28" fmla="*/ 273 w 424"/>
                <a:gd name="T29" fmla="*/ 29 h 376"/>
                <a:gd name="T30" fmla="*/ 291 w 424"/>
                <a:gd name="T31" fmla="*/ 47 h 376"/>
                <a:gd name="T32" fmla="*/ 273 w 424"/>
                <a:gd name="T33" fmla="*/ 65 h 376"/>
                <a:gd name="T34" fmla="*/ 255 w 424"/>
                <a:gd name="T35" fmla="*/ 47 h 376"/>
                <a:gd name="T36" fmla="*/ 273 w 424"/>
                <a:gd name="T37" fmla="*/ 29 h 376"/>
                <a:gd name="T38" fmla="*/ 397 w 424"/>
                <a:gd name="T39" fmla="*/ 349 h 376"/>
                <a:gd name="T40" fmla="*/ 27 w 424"/>
                <a:gd name="T41" fmla="*/ 349 h 376"/>
                <a:gd name="T42" fmla="*/ 27 w 424"/>
                <a:gd name="T43" fmla="*/ 94 h 376"/>
                <a:gd name="T44" fmla="*/ 397 w 424"/>
                <a:gd name="T45" fmla="*/ 94 h 376"/>
                <a:gd name="T46" fmla="*/ 397 w 424"/>
                <a:gd name="T47" fmla="*/ 349 h 376"/>
                <a:gd name="T48" fmla="*/ 379 w 424"/>
                <a:gd name="T49" fmla="*/ 65 h 376"/>
                <a:gd name="T50" fmla="*/ 361 w 424"/>
                <a:gd name="T51" fmla="*/ 47 h 376"/>
                <a:gd name="T52" fmla="*/ 379 w 424"/>
                <a:gd name="T53" fmla="*/ 29 h 376"/>
                <a:gd name="T54" fmla="*/ 397 w 424"/>
                <a:gd name="T55" fmla="*/ 47 h 376"/>
                <a:gd name="T56" fmla="*/ 379 w 424"/>
                <a:gd name="T57" fmla="*/ 6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Lst>
              <a:rect l="0" t="0" r="r" b="b"/>
              <a:pathLst>
                <a:path w="424" h="376">
                  <a:moveTo>
                    <a:pt x="410" y="0"/>
                  </a:moveTo>
                  <a:cubicBezTo>
                    <a:pt x="13" y="0"/>
                    <a:pt x="13" y="0"/>
                    <a:pt x="13" y="0"/>
                  </a:cubicBezTo>
                  <a:cubicBezTo>
                    <a:pt x="6" y="0"/>
                    <a:pt x="0" y="6"/>
                    <a:pt x="0" y="13"/>
                  </a:cubicBezTo>
                  <a:cubicBezTo>
                    <a:pt x="0" y="363"/>
                    <a:pt x="0" y="363"/>
                    <a:pt x="0" y="363"/>
                  </a:cubicBezTo>
                  <a:cubicBezTo>
                    <a:pt x="0" y="370"/>
                    <a:pt x="6" y="376"/>
                    <a:pt x="13" y="376"/>
                  </a:cubicBezTo>
                  <a:cubicBezTo>
                    <a:pt x="410" y="376"/>
                    <a:pt x="410" y="376"/>
                    <a:pt x="410" y="376"/>
                  </a:cubicBezTo>
                  <a:cubicBezTo>
                    <a:pt x="417" y="376"/>
                    <a:pt x="424" y="370"/>
                    <a:pt x="424" y="363"/>
                  </a:cubicBezTo>
                  <a:cubicBezTo>
                    <a:pt x="424" y="13"/>
                    <a:pt x="424" y="13"/>
                    <a:pt x="424" y="13"/>
                  </a:cubicBezTo>
                  <a:cubicBezTo>
                    <a:pt x="424" y="6"/>
                    <a:pt x="417" y="0"/>
                    <a:pt x="410" y="0"/>
                  </a:cubicBezTo>
                  <a:close/>
                  <a:moveTo>
                    <a:pt x="326" y="29"/>
                  </a:moveTo>
                  <a:cubicBezTo>
                    <a:pt x="336" y="29"/>
                    <a:pt x="344" y="37"/>
                    <a:pt x="344" y="47"/>
                  </a:cubicBezTo>
                  <a:cubicBezTo>
                    <a:pt x="344" y="57"/>
                    <a:pt x="336" y="65"/>
                    <a:pt x="326" y="65"/>
                  </a:cubicBezTo>
                  <a:cubicBezTo>
                    <a:pt x="316" y="65"/>
                    <a:pt x="308" y="57"/>
                    <a:pt x="308" y="47"/>
                  </a:cubicBezTo>
                  <a:cubicBezTo>
                    <a:pt x="308" y="37"/>
                    <a:pt x="316" y="29"/>
                    <a:pt x="326" y="29"/>
                  </a:cubicBezTo>
                  <a:close/>
                  <a:moveTo>
                    <a:pt x="273" y="29"/>
                  </a:moveTo>
                  <a:cubicBezTo>
                    <a:pt x="283" y="29"/>
                    <a:pt x="291" y="37"/>
                    <a:pt x="291" y="47"/>
                  </a:cubicBezTo>
                  <a:cubicBezTo>
                    <a:pt x="291" y="57"/>
                    <a:pt x="283" y="65"/>
                    <a:pt x="273" y="65"/>
                  </a:cubicBezTo>
                  <a:cubicBezTo>
                    <a:pt x="263" y="65"/>
                    <a:pt x="255" y="57"/>
                    <a:pt x="255" y="47"/>
                  </a:cubicBezTo>
                  <a:cubicBezTo>
                    <a:pt x="255" y="37"/>
                    <a:pt x="263" y="29"/>
                    <a:pt x="273" y="29"/>
                  </a:cubicBezTo>
                  <a:close/>
                  <a:moveTo>
                    <a:pt x="397" y="349"/>
                  </a:moveTo>
                  <a:cubicBezTo>
                    <a:pt x="27" y="349"/>
                    <a:pt x="27" y="349"/>
                    <a:pt x="27" y="349"/>
                  </a:cubicBezTo>
                  <a:cubicBezTo>
                    <a:pt x="27" y="94"/>
                    <a:pt x="27" y="94"/>
                    <a:pt x="27" y="94"/>
                  </a:cubicBezTo>
                  <a:cubicBezTo>
                    <a:pt x="397" y="94"/>
                    <a:pt x="397" y="94"/>
                    <a:pt x="397" y="94"/>
                  </a:cubicBezTo>
                  <a:lnTo>
                    <a:pt x="397" y="349"/>
                  </a:lnTo>
                  <a:close/>
                  <a:moveTo>
                    <a:pt x="379" y="65"/>
                  </a:moveTo>
                  <a:cubicBezTo>
                    <a:pt x="369" y="65"/>
                    <a:pt x="361" y="57"/>
                    <a:pt x="361" y="47"/>
                  </a:cubicBezTo>
                  <a:cubicBezTo>
                    <a:pt x="361" y="37"/>
                    <a:pt x="369" y="29"/>
                    <a:pt x="379" y="29"/>
                  </a:cubicBezTo>
                  <a:cubicBezTo>
                    <a:pt x="389" y="29"/>
                    <a:pt x="397" y="37"/>
                    <a:pt x="397" y="47"/>
                  </a:cubicBezTo>
                  <a:cubicBezTo>
                    <a:pt x="397" y="57"/>
                    <a:pt x="389" y="65"/>
                    <a:pt x="379" y="65"/>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a:ea typeface="+mn-ea"/>
                <a:cs typeface="+mn-cs"/>
              </a:endParaRPr>
            </a:p>
          </p:txBody>
        </p:sp>
        <p:sp>
          <p:nvSpPr>
            <p:cNvPr id="358" name="Freeform 64">
              <a:extLst>
                <a:ext uri="{FF2B5EF4-FFF2-40B4-BE49-F238E27FC236}">
                  <a16:creationId xmlns:a16="http://schemas.microsoft.com/office/drawing/2014/main" id="{03D93314-CC01-443A-D0FC-378DB6587771}"/>
                </a:ext>
              </a:extLst>
            </p:cNvPr>
            <p:cNvSpPr>
              <a:spLocks/>
            </p:cNvSpPr>
            <p:nvPr/>
          </p:nvSpPr>
          <p:spPr bwMode="auto">
            <a:xfrm>
              <a:off x="6278563" y="4289425"/>
              <a:ext cx="149225" cy="150813"/>
            </a:xfrm>
            <a:custGeom>
              <a:avLst/>
              <a:gdLst>
                <a:gd name="T0" fmla="*/ 28 w 94"/>
                <a:gd name="T1" fmla="*/ 0 h 95"/>
                <a:gd name="T2" fmla="*/ 26 w 94"/>
                <a:gd name="T3" fmla="*/ 7 h 95"/>
                <a:gd name="T4" fmla="*/ 0 w 94"/>
                <a:gd name="T5" fmla="*/ 95 h 95"/>
                <a:gd name="T6" fmla="*/ 87 w 94"/>
                <a:gd name="T7" fmla="*/ 69 h 95"/>
                <a:gd name="T8" fmla="*/ 94 w 94"/>
                <a:gd name="T9" fmla="*/ 67 h 95"/>
                <a:gd name="T10" fmla="*/ 28 w 94"/>
                <a:gd name="T11" fmla="*/ 0 h 95"/>
              </a:gdLst>
              <a:ahLst/>
              <a:cxnLst>
                <a:cxn ang="0">
                  <a:pos x="T0" y="T1"/>
                </a:cxn>
                <a:cxn ang="0">
                  <a:pos x="T2" y="T3"/>
                </a:cxn>
                <a:cxn ang="0">
                  <a:pos x="T4" y="T5"/>
                </a:cxn>
                <a:cxn ang="0">
                  <a:pos x="T6" y="T7"/>
                </a:cxn>
                <a:cxn ang="0">
                  <a:pos x="T8" y="T9"/>
                </a:cxn>
                <a:cxn ang="0">
                  <a:pos x="T10" y="T11"/>
                </a:cxn>
              </a:cxnLst>
              <a:rect l="0" t="0" r="r" b="b"/>
              <a:pathLst>
                <a:path w="94" h="95">
                  <a:moveTo>
                    <a:pt x="28" y="0"/>
                  </a:moveTo>
                  <a:lnTo>
                    <a:pt x="26" y="7"/>
                  </a:lnTo>
                  <a:lnTo>
                    <a:pt x="0" y="95"/>
                  </a:lnTo>
                  <a:lnTo>
                    <a:pt x="87" y="69"/>
                  </a:lnTo>
                  <a:lnTo>
                    <a:pt x="94" y="67"/>
                  </a:lnTo>
                  <a:lnTo>
                    <a:pt x="28"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a:ea typeface="+mn-ea"/>
                <a:cs typeface="+mn-cs"/>
              </a:endParaRPr>
            </a:p>
          </p:txBody>
        </p:sp>
        <p:sp>
          <p:nvSpPr>
            <p:cNvPr id="359" name="Freeform 65">
              <a:extLst>
                <a:ext uri="{FF2B5EF4-FFF2-40B4-BE49-F238E27FC236}">
                  <a16:creationId xmlns:a16="http://schemas.microsoft.com/office/drawing/2014/main" id="{46B3F2F9-0ACC-2340-F474-48C0E1131561}"/>
                </a:ext>
              </a:extLst>
            </p:cNvPr>
            <p:cNvSpPr>
              <a:spLocks/>
            </p:cNvSpPr>
            <p:nvPr/>
          </p:nvSpPr>
          <p:spPr bwMode="auto">
            <a:xfrm>
              <a:off x="6870700" y="3562350"/>
              <a:ext cx="280988" cy="280988"/>
            </a:xfrm>
            <a:custGeom>
              <a:avLst/>
              <a:gdLst>
                <a:gd name="T0" fmla="*/ 56 w 75"/>
                <a:gd name="T1" fmla="*/ 75 h 75"/>
                <a:gd name="T2" fmla="*/ 70 w 75"/>
                <a:gd name="T3" fmla="*/ 61 h 75"/>
                <a:gd name="T4" fmla="*/ 70 w 75"/>
                <a:gd name="T5" fmla="*/ 43 h 75"/>
                <a:gd name="T6" fmla="*/ 33 w 75"/>
                <a:gd name="T7" fmla="*/ 5 h 75"/>
                <a:gd name="T8" fmla="*/ 15 w 75"/>
                <a:gd name="T9" fmla="*/ 5 h 75"/>
                <a:gd name="T10" fmla="*/ 0 w 75"/>
                <a:gd name="T11" fmla="*/ 20 h 75"/>
                <a:gd name="T12" fmla="*/ 56 w 75"/>
                <a:gd name="T13" fmla="*/ 75 h 75"/>
              </a:gdLst>
              <a:ahLst/>
              <a:cxnLst>
                <a:cxn ang="0">
                  <a:pos x="T0" y="T1"/>
                </a:cxn>
                <a:cxn ang="0">
                  <a:pos x="T2" y="T3"/>
                </a:cxn>
                <a:cxn ang="0">
                  <a:pos x="T4" y="T5"/>
                </a:cxn>
                <a:cxn ang="0">
                  <a:pos x="T6" y="T7"/>
                </a:cxn>
                <a:cxn ang="0">
                  <a:pos x="T8" y="T9"/>
                </a:cxn>
                <a:cxn ang="0">
                  <a:pos x="T10" y="T11"/>
                </a:cxn>
                <a:cxn ang="0">
                  <a:pos x="T12" y="T13"/>
                </a:cxn>
              </a:cxnLst>
              <a:rect l="0" t="0" r="r" b="b"/>
              <a:pathLst>
                <a:path w="75" h="75">
                  <a:moveTo>
                    <a:pt x="56" y="75"/>
                  </a:moveTo>
                  <a:cubicBezTo>
                    <a:pt x="70" y="61"/>
                    <a:pt x="70" y="61"/>
                    <a:pt x="70" y="61"/>
                  </a:cubicBezTo>
                  <a:cubicBezTo>
                    <a:pt x="75" y="56"/>
                    <a:pt x="75" y="48"/>
                    <a:pt x="70" y="43"/>
                  </a:cubicBezTo>
                  <a:cubicBezTo>
                    <a:pt x="33" y="5"/>
                    <a:pt x="33" y="5"/>
                    <a:pt x="33" y="5"/>
                  </a:cubicBezTo>
                  <a:cubicBezTo>
                    <a:pt x="28" y="0"/>
                    <a:pt x="20" y="0"/>
                    <a:pt x="15" y="5"/>
                  </a:cubicBezTo>
                  <a:cubicBezTo>
                    <a:pt x="0" y="20"/>
                    <a:pt x="0" y="20"/>
                    <a:pt x="0" y="20"/>
                  </a:cubicBezTo>
                  <a:lnTo>
                    <a:pt x="56" y="7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a:ea typeface="+mn-ea"/>
                <a:cs typeface="+mn-cs"/>
              </a:endParaRPr>
            </a:p>
          </p:txBody>
        </p:sp>
        <p:sp>
          <p:nvSpPr>
            <p:cNvPr id="360" name="Freeform 66">
              <a:extLst>
                <a:ext uri="{FF2B5EF4-FFF2-40B4-BE49-F238E27FC236}">
                  <a16:creationId xmlns:a16="http://schemas.microsoft.com/office/drawing/2014/main" id="{AC27D103-DB6A-97B9-A65A-AED4DC267F63}"/>
                </a:ext>
              </a:extLst>
            </p:cNvPr>
            <p:cNvSpPr>
              <a:spLocks/>
            </p:cNvSpPr>
            <p:nvPr/>
          </p:nvSpPr>
          <p:spPr bwMode="auto">
            <a:xfrm>
              <a:off x="6389688" y="3660775"/>
              <a:ext cx="668338" cy="663575"/>
            </a:xfrm>
            <a:custGeom>
              <a:avLst/>
              <a:gdLst>
                <a:gd name="T0" fmla="*/ 122 w 178"/>
                <a:gd name="T1" fmla="*/ 0 h 177"/>
                <a:gd name="T2" fmla="*/ 121 w 178"/>
                <a:gd name="T3" fmla="*/ 1 h 177"/>
                <a:gd name="T4" fmla="*/ 6 w 178"/>
                <a:gd name="T5" fmla="*/ 116 h 177"/>
                <a:gd name="T6" fmla="*/ 6 w 178"/>
                <a:gd name="T7" fmla="*/ 135 h 177"/>
                <a:gd name="T8" fmla="*/ 7 w 178"/>
                <a:gd name="T9" fmla="*/ 137 h 177"/>
                <a:gd name="T10" fmla="*/ 20 w 178"/>
                <a:gd name="T11" fmla="*/ 140 h 177"/>
                <a:gd name="T12" fmla="*/ 24 w 178"/>
                <a:gd name="T13" fmla="*/ 153 h 177"/>
                <a:gd name="T14" fmla="*/ 25 w 178"/>
                <a:gd name="T15" fmla="*/ 154 h 177"/>
                <a:gd name="T16" fmla="*/ 38 w 178"/>
                <a:gd name="T17" fmla="*/ 158 h 177"/>
                <a:gd name="T18" fmla="*/ 41 w 178"/>
                <a:gd name="T19" fmla="*/ 171 h 177"/>
                <a:gd name="T20" fmla="*/ 43 w 178"/>
                <a:gd name="T21" fmla="*/ 172 h 177"/>
                <a:gd name="T22" fmla="*/ 62 w 178"/>
                <a:gd name="T23" fmla="*/ 172 h 177"/>
                <a:gd name="T24" fmla="*/ 177 w 178"/>
                <a:gd name="T25" fmla="*/ 57 h 177"/>
                <a:gd name="T26" fmla="*/ 178 w 178"/>
                <a:gd name="T27" fmla="*/ 55 h 177"/>
                <a:gd name="T28" fmla="*/ 122 w 178"/>
                <a:gd name="T29" fmla="*/ 0 h 17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178" h="177">
                  <a:moveTo>
                    <a:pt x="122" y="0"/>
                  </a:moveTo>
                  <a:cubicBezTo>
                    <a:pt x="122" y="0"/>
                    <a:pt x="121" y="1"/>
                    <a:pt x="121" y="1"/>
                  </a:cubicBezTo>
                  <a:cubicBezTo>
                    <a:pt x="6" y="116"/>
                    <a:pt x="6" y="116"/>
                    <a:pt x="6" y="116"/>
                  </a:cubicBezTo>
                  <a:cubicBezTo>
                    <a:pt x="0" y="122"/>
                    <a:pt x="0" y="130"/>
                    <a:pt x="6" y="135"/>
                  </a:cubicBezTo>
                  <a:cubicBezTo>
                    <a:pt x="7" y="137"/>
                    <a:pt x="7" y="137"/>
                    <a:pt x="7" y="137"/>
                  </a:cubicBezTo>
                  <a:cubicBezTo>
                    <a:pt x="11" y="140"/>
                    <a:pt x="16" y="141"/>
                    <a:pt x="20" y="140"/>
                  </a:cubicBezTo>
                  <a:cubicBezTo>
                    <a:pt x="19" y="144"/>
                    <a:pt x="20" y="149"/>
                    <a:pt x="24" y="153"/>
                  </a:cubicBezTo>
                  <a:cubicBezTo>
                    <a:pt x="25" y="154"/>
                    <a:pt x="25" y="154"/>
                    <a:pt x="25" y="154"/>
                  </a:cubicBezTo>
                  <a:cubicBezTo>
                    <a:pt x="28" y="158"/>
                    <a:pt x="34" y="159"/>
                    <a:pt x="38" y="158"/>
                  </a:cubicBezTo>
                  <a:cubicBezTo>
                    <a:pt x="37" y="162"/>
                    <a:pt x="38" y="167"/>
                    <a:pt x="41" y="171"/>
                  </a:cubicBezTo>
                  <a:cubicBezTo>
                    <a:pt x="43" y="172"/>
                    <a:pt x="43" y="172"/>
                    <a:pt x="43" y="172"/>
                  </a:cubicBezTo>
                  <a:cubicBezTo>
                    <a:pt x="48" y="177"/>
                    <a:pt x="56" y="177"/>
                    <a:pt x="62" y="172"/>
                  </a:cubicBezTo>
                  <a:cubicBezTo>
                    <a:pt x="177" y="57"/>
                    <a:pt x="177" y="57"/>
                    <a:pt x="177" y="57"/>
                  </a:cubicBezTo>
                  <a:cubicBezTo>
                    <a:pt x="177" y="56"/>
                    <a:pt x="177" y="56"/>
                    <a:pt x="178" y="55"/>
                  </a:cubicBezTo>
                  <a:lnTo>
                    <a:pt x="122"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a:ea typeface="+mn-ea"/>
                <a:cs typeface="+mn-cs"/>
              </a:endParaRPr>
            </a:p>
          </p:txBody>
        </p:sp>
        <p:sp>
          <p:nvSpPr>
            <p:cNvPr id="361" name="Rectangle 360">
              <a:extLst>
                <a:ext uri="{FF2B5EF4-FFF2-40B4-BE49-F238E27FC236}">
                  <a16:creationId xmlns:a16="http://schemas.microsoft.com/office/drawing/2014/main" id="{601A8B4B-A130-0D55-8E28-7809C36C6FFC}"/>
                </a:ext>
              </a:extLst>
            </p:cNvPr>
            <p:cNvSpPr>
              <a:spLocks noChangeArrowheads="1"/>
            </p:cNvSpPr>
            <p:nvPr/>
          </p:nvSpPr>
          <p:spPr bwMode="auto">
            <a:xfrm>
              <a:off x="5411788" y="3881438"/>
              <a:ext cx="509588"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a:ea typeface="+mn-ea"/>
                <a:cs typeface="+mn-cs"/>
              </a:endParaRPr>
            </a:p>
          </p:txBody>
        </p:sp>
        <p:sp>
          <p:nvSpPr>
            <p:cNvPr id="362" name="Rectangle 361">
              <a:extLst>
                <a:ext uri="{FF2B5EF4-FFF2-40B4-BE49-F238E27FC236}">
                  <a16:creationId xmlns:a16="http://schemas.microsoft.com/office/drawing/2014/main" id="{B6F87555-F305-29B5-532A-5C8EC6CA08F8}"/>
                </a:ext>
              </a:extLst>
            </p:cNvPr>
            <p:cNvSpPr>
              <a:spLocks noChangeArrowheads="1"/>
            </p:cNvSpPr>
            <p:nvPr/>
          </p:nvSpPr>
          <p:spPr bwMode="auto">
            <a:xfrm>
              <a:off x="5411788" y="4049713"/>
              <a:ext cx="814388" cy="52388"/>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a:ea typeface="+mn-ea"/>
                <a:cs typeface="+mn-cs"/>
              </a:endParaRPr>
            </a:p>
          </p:txBody>
        </p:sp>
        <p:sp>
          <p:nvSpPr>
            <p:cNvPr id="363" name="Rectangle 362">
              <a:extLst>
                <a:ext uri="{FF2B5EF4-FFF2-40B4-BE49-F238E27FC236}">
                  <a16:creationId xmlns:a16="http://schemas.microsoft.com/office/drawing/2014/main" id="{01CB6240-CC43-3DF9-369E-2C1FE0DC0193}"/>
                </a:ext>
              </a:extLst>
            </p:cNvPr>
            <p:cNvSpPr>
              <a:spLocks noChangeArrowheads="1"/>
            </p:cNvSpPr>
            <p:nvPr/>
          </p:nvSpPr>
          <p:spPr bwMode="auto">
            <a:xfrm>
              <a:off x="5411788" y="4217988"/>
              <a:ext cx="814388" cy="49213"/>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a:ea typeface="+mn-ea"/>
                <a:cs typeface="+mn-cs"/>
              </a:endParaRPr>
            </a:p>
          </p:txBody>
        </p:sp>
        <p:sp>
          <p:nvSpPr>
            <p:cNvPr id="364" name="Rectangle 363">
              <a:extLst>
                <a:ext uri="{FF2B5EF4-FFF2-40B4-BE49-F238E27FC236}">
                  <a16:creationId xmlns:a16="http://schemas.microsoft.com/office/drawing/2014/main" id="{E4E6FFBF-BAA2-3510-52F1-A3D9C0E61346}"/>
                </a:ext>
              </a:extLst>
            </p:cNvPr>
            <p:cNvSpPr>
              <a:spLocks noChangeArrowheads="1"/>
            </p:cNvSpPr>
            <p:nvPr/>
          </p:nvSpPr>
          <p:spPr bwMode="auto">
            <a:xfrm>
              <a:off x="5411788" y="4387850"/>
              <a:ext cx="814388" cy="47625"/>
            </a:xfrm>
            <a:prstGeom prst="rect">
              <a:avLst/>
            </a:prstGeom>
            <a:grpFill/>
            <a:ln>
              <a:noFill/>
            </a:ln>
            <a:extLs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a:ea typeface="+mn-ea"/>
                <a:cs typeface="+mn-cs"/>
              </a:endParaRPr>
            </a:p>
          </p:txBody>
        </p:sp>
      </p:grpSp>
      <p:grpSp>
        <p:nvGrpSpPr>
          <p:cNvPr id="365" name="Group 364">
            <a:extLst>
              <a:ext uri="{FF2B5EF4-FFF2-40B4-BE49-F238E27FC236}">
                <a16:creationId xmlns:a16="http://schemas.microsoft.com/office/drawing/2014/main" id="{DDF36BA1-3D27-8C0E-525D-558F4C09FC04}"/>
              </a:ext>
            </a:extLst>
          </p:cNvPr>
          <p:cNvGrpSpPr/>
          <p:nvPr/>
        </p:nvGrpSpPr>
        <p:grpSpPr>
          <a:xfrm>
            <a:off x="11536523" y="4630645"/>
            <a:ext cx="320425" cy="313733"/>
            <a:chOff x="4421188" y="3997325"/>
            <a:chExt cx="1976438" cy="1935163"/>
          </a:xfrm>
          <a:solidFill>
            <a:sysClr val="window" lastClr="FFFFFF"/>
          </a:solidFill>
        </p:grpSpPr>
        <p:sp>
          <p:nvSpPr>
            <p:cNvPr id="366" name="Freeform 72">
              <a:extLst>
                <a:ext uri="{FF2B5EF4-FFF2-40B4-BE49-F238E27FC236}">
                  <a16:creationId xmlns:a16="http://schemas.microsoft.com/office/drawing/2014/main" id="{AFF19510-E6F8-7513-E5C4-22138A41CDB1}"/>
                </a:ext>
              </a:extLst>
            </p:cNvPr>
            <p:cNvSpPr>
              <a:spLocks/>
            </p:cNvSpPr>
            <p:nvPr/>
          </p:nvSpPr>
          <p:spPr bwMode="auto">
            <a:xfrm>
              <a:off x="4421188" y="3997325"/>
              <a:ext cx="1912938" cy="1882775"/>
            </a:xfrm>
            <a:custGeom>
              <a:avLst/>
              <a:gdLst>
                <a:gd name="T0" fmla="*/ 263 w 510"/>
                <a:gd name="T1" fmla="*/ 397 h 502"/>
                <a:gd name="T2" fmla="*/ 147 w 510"/>
                <a:gd name="T3" fmla="*/ 154 h 502"/>
                <a:gd name="T4" fmla="*/ 255 w 510"/>
                <a:gd name="T5" fmla="*/ 105 h 502"/>
                <a:gd name="T6" fmla="*/ 400 w 510"/>
                <a:gd name="T7" fmla="*/ 273 h 502"/>
                <a:gd name="T8" fmla="*/ 461 w 510"/>
                <a:gd name="T9" fmla="*/ 289 h 502"/>
                <a:gd name="T10" fmla="*/ 509 w 510"/>
                <a:gd name="T11" fmla="*/ 265 h 502"/>
                <a:gd name="T12" fmla="*/ 507 w 510"/>
                <a:gd name="T13" fmla="*/ 217 h 502"/>
                <a:gd name="T14" fmla="*/ 452 w 510"/>
                <a:gd name="T15" fmla="*/ 182 h 502"/>
                <a:gd name="T16" fmla="*/ 482 w 510"/>
                <a:gd name="T17" fmla="*/ 138 h 502"/>
                <a:gd name="T18" fmla="*/ 456 w 510"/>
                <a:gd name="T19" fmla="*/ 98 h 502"/>
                <a:gd name="T20" fmla="*/ 391 w 510"/>
                <a:gd name="T21" fmla="*/ 94 h 502"/>
                <a:gd name="T22" fmla="*/ 394 w 510"/>
                <a:gd name="T23" fmla="*/ 42 h 502"/>
                <a:gd name="T24" fmla="*/ 351 w 510"/>
                <a:gd name="T25" fmla="*/ 20 h 502"/>
                <a:gd name="T26" fmla="*/ 293 w 510"/>
                <a:gd name="T27" fmla="*/ 47 h 502"/>
                <a:gd name="T28" fmla="*/ 269 w 510"/>
                <a:gd name="T29" fmla="*/ 1 h 502"/>
                <a:gd name="T30" fmla="*/ 221 w 510"/>
                <a:gd name="T31" fmla="*/ 4 h 502"/>
                <a:gd name="T32" fmla="*/ 184 w 510"/>
                <a:gd name="T33" fmla="*/ 56 h 502"/>
                <a:gd name="T34" fmla="*/ 140 w 510"/>
                <a:gd name="T35" fmla="*/ 28 h 502"/>
                <a:gd name="T36" fmla="*/ 100 w 510"/>
                <a:gd name="T37" fmla="*/ 54 h 502"/>
                <a:gd name="T38" fmla="*/ 99 w 510"/>
                <a:gd name="T39" fmla="*/ 112 h 502"/>
                <a:gd name="T40" fmla="*/ 48 w 510"/>
                <a:gd name="T41" fmla="*/ 102 h 502"/>
                <a:gd name="T42" fmla="*/ 26 w 510"/>
                <a:gd name="T43" fmla="*/ 145 h 502"/>
                <a:gd name="T44" fmla="*/ 57 w 510"/>
                <a:gd name="T45" fmla="*/ 183 h 502"/>
                <a:gd name="T46" fmla="*/ 0 w 510"/>
                <a:gd name="T47" fmla="*/ 224 h 502"/>
                <a:gd name="T48" fmla="*/ 3 w 510"/>
                <a:gd name="T49" fmla="*/ 272 h 502"/>
                <a:gd name="T50" fmla="*/ 50 w 510"/>
                <a:gd name="T51" fmla="*/ 290 h 502"/>
                <a:gd name="T52" fmla="*/ 21 w 510"/>
                <a:gd name="T53" fmla="*/ 353 h 502"/>
                <a:gd name="T54" fmla="*/ 47 w 510"/>
                <a:gd name="T55" fmla="*/ 393 h 502"/>
                <a:gd name="T56" fmla="*/ 96 w 510"/>
                <a:gd name="T57" fmla="*/ 386 h 502"/>
                <a:gd name="T58" fmla="*/ 104 w 510"/>
                <a:gd name="T59" fmla="*/ 455 h 502"/>
                <a:gd name="T60" fmla="*/ 147 w 510"/>
                <a:gd name="T61" fmla="*/ 477 h 502"/>
                <a:gd name="T62" fmla="*/ 185 w 510"/>
                <a:gd name="T63" fmla="*/ 447 h 502"/>
                <a:gd name="T64" fmla="*/ 227 w 510"/>
                <a:gd name="T65" fmla="*/ 502 h 502"/>
                <a:gd name="T66" fmla="*/ 276 w 510"/>
                <a:gd name="T67" fmla="*/ 500 h 502"/>
                <a:gd name="T68" fmla="*/ 294 w 510"/>
                <a:gd name="T69" fmla="*/ 456 h 502"/>
                <a:gd name="T70" fmla="*/ 281 w 510"/>
                <a:gd name="T71" fmla="*/ 395 h 50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Lst>
              <a:rect l="0" t="0" r="r" b="b"/>
              <a:pathLst>
                <a:path w="510" h="502">
                  <a:moveTo>
                    <a:pt x="281" y="395"/>
                  </a:moveTo>
                  <a:cubicBezTo>
                    <a:pt x="275" y="396"/>
                    <a:pt x="269" y="397"/>
                    <a:pt x="263" y="397"/>
                  </a:cubicBezTo>
                  <a:cubicBezTo>
                    <a:pt x="182" y="401"/>
                    <a:pt x="114" y="339"/>
                    <a:pt x="109" y="259"/>
                  </a:cubicBezTo>
                  <a:cubicBezTo>
                    <a:pt x="107" y="220"/>
                    <a:pt x="120" y="183"/>
                    <a:pt x="147" y="154"/>
                  </a:cubicBezTo>
                  <a:cubicBezTo>
                    <a:pt x="173" y="125"/>
                    <a:pt x="208" y="108"/>
                    <a:pt x="247" y="106"/>
                  </a:cubicBezTo>
                  <a:cubicBezTo>
                    <a:pt x="250" y="105"/>
                    <a:pt x="252" y="105"/>
                    <a:pt x="255" y="105"/>
                  </a:cubicBezTo>
                  <a:cubicBezTo>
                    <a:pt x="333" y="105"/>
                    <a:pt x="397" y="166"/>
                    <a:pt x="401" y="244"/>
                  </a:cubicBezTo>
                  <a:cubicBezTo>
                    <a:pt x="402" y="254"/>
                    <a:pt x="401" y="264"/>
                    <a:pt x="400" y="273"/>
                  </a:cubicBezTo>
                  <a:cubicBezTo>
                    <a:pt x="451" y="323"/>
                    <a:pt x="451" y="323"/>
                    <a:pt x="451" y="323"/>
                  </a:cubicBezTo>
                  <a:cubicBezTo>
                    <a:pt x="455" y="312"/>
                    <a:pt x="459" y="300"/>
                    <a:pt x="461" y="289"/>
                  </a:cubicBezTo>
                  <a:cubicBezTo>
                    <a:pt x="510" y="279"/>
                    <a:pt x="510" y="279"/>
                    <a:pt x="510" y="279"/>
                  </a:cubicBezTo>
                  <a:cubicBezTo>
                    <a:pt x="509" y="265"/>
                    <a:pt x="509" y="265"/>
                    <a:pt x="509" y="265"/>
                  </a:cubicBezTo>
                  <a:cubicBezTo>
                    <a:pt x="507" y="231"/>
                    <a:pt x="507" y="231"/>
                    <a:pt x="507" y="231"/>
                  </a:cubicBezTo>
                  <a:cubicBezTo>
                    <a:pt x="507" y="217"/>
                    <a:pt x="507" y="217"/>
                    <a:pt x="507" y="217"/>
                  </a:cubicBezTo>
                  <a:cubicBezTo>
                    <a:pt x="460" y="213"/>
                    <a:pt x="460" y="213"/>
                    <a:pt x="460" y="213"/>
                  </a:cubicBezTo>
                  <a:cubicBezTo>
                    <a:pt x="458" y="202"/>
                    <a:pt x="456" y="192"/>
                    <a:pt x="452" y="182"/>
                  </a:cubicBezTo>
                  <a:cubicBezTo>
                    <a:pt x="490" y="150"/>
                    <a:pt x="490" y="150"/>
                    <a:pt x="490" y="150"/>
                  </a:cubicBezTo>
                  <a:cubicBezTo>
                    <a:pt x="482" y="138"/>
                    <a:pt x="482" y="138"/>
                    <a:pt x="482" y="138"/>
                  </a:cubicBezTo>
                  <a:cubicBezTo>
                    <a:pt x="463" y="109"/>
                    <a:pt x="463" y="109"/>
                    <a:pt x="463" y="109"/>
                  </a:cubicBezTo>
                  <a:cubicBezTo>
                    <a:pt x="456" y="98"/>
                    <a:pt x="456" y="98"/>
                    <a:pt x="456" y="98"/>
                  </a:cubicBezTo>
                  <a:cubicBezTo>
                    <a:pt x="414" y="116"/>
                    <a:pt x="414" y="116"/>
                    <a:pt x="414" y="116"/>
                  </a:cubicBezTo>
                  <a:cubicBezTo>
                    <a:pt x="407" y="108"/>
                    <a:pt x="399" y="101"/>
                    <a:pt x="391" y="94"/>
                  </a:cubicBezTo>
                  <a:cubicBezTo>
                    <a:pt x="407" y="48"/>
                    <a:pt x="407" y="48"/>
                    <a:pt x="407" y="48"/>
                  </a:cubicBezTo>
                  <a:cubicBezTo>
                    <a:pt x="394" y="42"/>
                    <a:pt x="394" y="42"/>
                    <a:pt x="394" y="42"/>
                  </a:cubicBezTo>
                  <a:cubicBezTo>
                    <a:pt x="363" y="26"/>
                    <a:pt x="363" y="26"/>
                    <a:pt x="363" y="26"/>
                  </a:cubicBezTo>
                  <a:cubicBezTo>
                    <a:pt x="351" y="20"/>
                    <a:pt x="351" y="20"/>
                    <a:pt x="351" y="20"/>
                  </a:cubicBezTo>
                  <a:cubicBezTo>
                    <a:pt x="325" y="55"/>
                    <a:pt x="325" y="55"/>
                    <a:pt x="325" y="55"/>
                  </a:cubicBezTo>
                  <a:cubicBezTo>
                    <a:pt x="315" y="52"/>
                    <a:pt x="304" y="49"/>
                    <a:pt x="293" y="47"/>
                  </a:cubicBezTo>
                  <a:cubicBezTo>
                    <a:pt x="283" y="0"/>
                    <a:pt x="283" y="0"/>
                    <a:pt x="283" y="0"/>
                  </a:cubicBezTo>
                  <a:cubicBezTo>
                    <a:pt x="269" y="1"/>
                    <a:pt x="269" y="1"/>
                    <a:pt x="269" y="1"/>
                  </a:cubicBezTo>
                  <a:cubicBezTo>
                    <a:pt x="234" y="3"/>
                    <a:pt x="234" y="3"/>
                    <a:pt x="234" y="3"/>
                  </a:cubicBezTo>
                  <a:cubicBezTo>
                    <a:pt x="221" y="4"/>
                    <a:pt x="221" y="4"/>
                    <a:pt x="221" y="4"/>
                  </a:cubicBezTo>
                  <a:cubicBezTo>
                    <a:pt x="216" y="47"/>
                    <a:pt x="216" y="47"/>
                    <a:pt x="216" y="47"/>
                  </a:cubicBezTo>
                  <a:cubicBezTo>
                    <a:pt x="205" y="49"/>
                    <a:pt x="194" y="52"/>
                    <a:pt x="184" y="56"/>
                  </a:cubicBezTo>
                  <a:cubicBezTo>
                    <a:pt x="152" y="20"/>
                    <a:pt x="152" y="20"/>
                    <a:pt x="152" y="20"/>
                  </a:cubicBezTo>
                  <a:cubicBezTo>
                    <a:pt x="140" y="28"/>
                    <a:pt x="140" y="28"/>
                    <a:pt x="140" y="28"/>
                  </a:cubicBezTo>
                  <a:cubicBezTo>
                    <a:pt x="111" y="46"/>
                    <a:pt x="111" y="46"/>
                    <a:pt x="111" y="46"/>
                  </a:cubicBezTo>
                  <a:cubicBezTo>
                    <a:pt x="100" y="54"/>
                    <a:pt x="100" y="54"/>
                    <a:pt x="100" y="54"/>
                  </a:cubicBezTo>
                  <a:cubicBezTo>
                    <a:pt x="118" y="94"/>
                    <a:pt x="118" y="94"/>
                    <a:pt x="118" y="94"/>
                  </a:cubicBezTo>
                  <a:cubicBezTo>
                    <a:pt x="111" y="100"/>
                    <a:pt x="105" y="106"/>
                    <a:pt x="99" y="112"/>
                  </a:cubicBezTo>
                  <a:cubicBezTo>
                    <a:pt x="98" y="114"/>
                    <a:pt x="97" y="116"/>
                    <a:pt x="95" y="117"/>
                  </a:cubicBezTo>
                  <a:cubicBezTo>
                    <a:pt x="48" y="102"/>
                    <a:pt x="48" y="102"/>
                    <a:pt x="48" y="102"/>
                  </a:cubicBezTo>
                  <a:cubicBezTo>
                    <a:pt x="42" y="114"/>
                    <a:pt x="42" y="114"/>
                    <a:pt x="42" y="114"/>
                  </a:cubicBezTo>
                  <a:cubicBezTo>
                    <a:pt x="26" y="145"/>
                    <a:pt x="26" y="145"/>
                    <a:pt x="26" y="145"/>
                  </a:cubicBezTo>
                  <a:cubicBezTo>
                    <a:pt x="20" y="157"/>
                    <a:pt x="20" y="157"/>
                    <a:pt x="20" y="157"/>
                  </a:cubicBezTo>
                  <a:cubicBezTo>
                    <a:pt x="57" y="183"/>
                    <a:pt x="57" y="183"/>
                    <a:pt x="57" y="183"/>
                  </a:cubicBezTo>
                  <a:cubicBezTo>
                    <a:pt x="54" y="193"/>
                    <a:pt x="51" y="203"/>
                    <a:pt x="49" y="214"/>
                  </a:cubicBezTo>
                  <a:cubicBezTo>
                    <a:pt x="0" y="224"/>
                    <a:pt x="0" y="224"/>
                    <a:pt x="0" y="224"/>
                  </a:cubicBezTo>
                  <a:cubicBezTo>
                    <a:pt x="1" y="238"/>
                    <a:pt x="1" y="238"/>
                    <a:pt x="1" y="238"/>
                  </a:cubicBezTo>
                  <a:cubicBezTo>
                    <a:pt x="3" y="272"/>
                    <a:pt x="3" y="272"/>
                    <a:pt x="3" y="272"/>
                  </a:cubicBezTo>
                  <a:cubicBezTo>
                    <a:pt x="4" y="285"/>
                    <a:pt x="4" y="285"/>
                    <a:pt x="4" y="285"/>
                  </a:cubicBezTo>
                  <a:cubicBezTo>
                    <a:pt x="50" y="290"/>
                    <a:pt x="50" y="290"/>
                    <a:pt x="50" y="290"/>
                  </a:cubicBezTo>
                  <a:cubicBezTo>
                    <a:pt x="52" y="300"/>
                    <a:pt x="54" y="311"/>
                    <a:pt x="58" y="320"/>
                  </a:cubicBezTo>
                  <a:cubicBezTo>
                    <a:pt x="21" y="353"/>
                    <a:pt x="21" y="353"/>
                    <a:pt x="21" y="353"/>
                  </a:cubicBezTo>
                  <a:cubicBezTo>
                    <a:pt x="28" y="364"/>
                    <a:pt x="28" y="364"/>
                    <a:pt x="28" y="364"/>
                  </a:cubicBezTo>
                  <a:cubicBezTo>
                    <a:pt x="47" y="393"/>
                    <a:pt x="47" y="393"/>
                    <a:pt x="47" y="393"/>
                  </a:cubicBezTo>
                  <a:cubicBezTo>
                    <a:pt x="55" y="405"/>
                    <a:pt x="55" y="405"/>
                    <a:pt x="55" y="405"/>
                  </a:cubicBezTo>
                  <a:cubicBezTo>
                    <a:pt x="96" y="386"/>
                    <a:pt x="96" y="386"/>
                    <a:pt x="96" y="386"/>
                  </a:cubicBezTo>
                  <a:cubicBezTo>
                    <a:pt x="103" y="394"/>
                    <a:pt x="111" y="402"/>
                    <a:pt x="119" y="409"/>
                  </a:cubicBezTo>
                  <a:cubicBezTo>
                    <a:pt x="104" y="455"/>
                    <a:pt x="104" y="455"/>
                    <a:pt x="104" y="455"/>
                  </a:cubicBezTo>
                  <a:cubicBezTo>
                    <a:pt x="116" y="461"/>
                    <a:pt x="116" y="461"/>
                    <a:pt x="116" y="461"/>
                  </a:cubicBezTo>
                  <a:cubicBezTo>
                    <a:pt x="147" y="477"/>
                    <a:pt x="147" y="477"/>
                    <a:pt x="147" y="477"/>
                  </a:cubicBezTo>
                  <a:cubicBezTo>
                    <a:pt x="159" y="483"/>
                    <a:pt x="159" y="483"/>
                    <a:pt x="159" y="483"/>
                  </a:cubicBezTo>
                  <a:cubicBezTo>
                    <a:pt x="185" y="447"/>
                    <a:pt x="185" y="447"/>
                    <a:pt x="185" y="447"/>
                  </a:cubicBezTo>
                  <a:cubicBezTo>
                    <a:pt x="196" y="451"/>
                    <a:pt x="206" y="454"/>
                    <a:pt x="218" y="456"/>
                  </a:cubicBezTo>
                  <a:cubicBezTo>
                    <a:pt x="227" y="502"/>
                    <a:pt x="227" y="502"/>
                    <a:pt x="227" y="502"/>
                  </a:cubicBezTo>
                  <a:cubicBezTo>
                    <a:pt x="241" y="501"/>
                    <a:pt x="241" y="501"/>
                    <a:pt x="241" y="501"/>
                  </a:cubicBezTo>
                  <a:cubicBezTo>
                    <a:pt x="276" y="500"/>
                    <a:pt x="276" y="500"/>
                    <a:pt x="276" y="500"/>
                  </a:cubicBezTo>
                  <a:cubicBezTo>
                    <a:pt x="290" y="499"/>
                    <a:pt x="290" y="499"/>
                    <a:pt x="290" y="499"/>
                  </a:cubicBezTo>
                  <a:cubicBezTo>
                    <a:pt x="294" y="456"/>
                    <a:pt x="294" y="456"/>
                    <a:pt x="294" y="456"/>
                  </a:cubicBezTo>
                  <a:cubicBezTo>
                    <a:pt x="307" y="453"/>
                    <a:pt x="319" y="450"/>
                    <a:pt x="331" y="445"/>
                  </a:cubicBezTo>
                  <a:lnTo>
                    <a:pt x="281" y="395"/>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a:ea typeface="+mn-ea"/>
                <a:cs typeface="+mn-cs"/>
              </a:endParaRPr>
            </a:p>
          </p:txBody>
        </p:sp>
        <p:sp>
          <p:nvSpPr>
            <p:cNvPr id="367" name="Freeform 73">
              <a:extLst>
                <a:ext uri="{FF2B5EF4-FFF2-40B4-BE49-F238E27FC236}">
                  <a16:creationId xmlns:a16="http://schemas.microsoft.com/office/drawing/2014/main" id="{66A68AB9-2AAC-6216-672E-48C808A4493E}"/>
                </a:ext>
              </a:extLst>
            </p:cNvPr>
            <p:cNvSpPr>
              <a:spLocks/>
            </p:cNvSpPr>
            <p:nvPr/>
          </p:nvSpPr>
          <p:spPr bwMode="auto">
            <a:xfrm>
              <a:off x="4968876" y="4522788"/>
              <a:ext cx="1428750" cy="1409700"/>
            </a:xfrm>
            <a:custGeom>
              <a:avLst/>
              <a:gdLst>
                <a:gd name="T0" fmla="*/ 380 w 381"/>
                <a:gd name="T1" fmla="*/ 311 h 376"/>
                <a:gd name="T2" fmla="*/ 372 w 381"/>
                <a:gd name="T3" fmla="*/ 287 h 376"/>
                <a:gd name="T4" fmla="*/ 208 w 381"/>
                <a:gd name="T5" fmla="*/ 131 h 376"/>
                <a:gd name="T6" fmla="*/ 181 w 381"/>
                <a:gd name="T7" fmla="*/ 37 h 376"/>
                <a:gd name="T8" fmla="*/ 71 w 381"/>
                <a:gd name="T9" fmla="*/ 15 h 376"/>
                <a:gd name="T10" fmla="*/ 127 w 381"/>
                <a:gd name="T11" fmla="*/ 70 h 376"/>
                <a:gd name="T12" fmla="*/ 127 w 381"/>
                <a:gd name="T13" fmla="*/ 87 h 376"/>
                <a:gd name="T14" fmla="*/ 88 w 381"/>
                <a:gd name="T15" fmla="*/ 125 h 376"/>
                <a:gd name="T16" fmla="*/ 71 w 381"/>
                <a:gd name="T17" fmla="*/ 125 h 376"/>
                <a:gd name="T18" fmla="*/ 15 w 381"/>
                <a:gd name="T19" fmla="*/ 70 h 376"/>
                <a:gd name="T20" fmla="*/ 37 w 381"/>
                <a:gd name="T21" fmla="*/ 178 h 376"/>
                <a:gd name="T22" fmla="*/ 133 w 381"/>
                <a:gd name="T23" fmla="*/ 205 h 376"/>
                <a:gd name="T24" fmla="*/ 292 w 381"/>
                <a:gd name="T25" fmla="*/ 366 h 376"/>
                <a:gd name="T26" fmla="*/ 315 w 381"/>
                <a:gd name="T27" fmla="*/ 374 h 376"/>
                <a:gd name="T28" fmla="*/ 380 w 381"/>
                <a:gd name="T29" fmla="*/ 311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Lst>
              <a:rect l="0" t="0" r="r" b="b"/>
              <a:pathLst>
                <a:path w="381" h="376">
                  <a:moveTo>
                    <a:pt x="380" y="311"/>
                  </a:moveTo>
                  <a:cubicBezTo>
                    <a:pt x="381" y="302"/>
                    <a:pt x="377" y="292"/>
                    <a:pt x="372" y="287"/>
                  </a:cubicBezTo>
                  <a:cubicBezTo>
                    <a:pt x="317" y="235"/>
                    <a:pt x="263" y="183"/>
                    <a:pt x="208" y="131"/>
                  </a:cubicBezTo>
                  <a:cubicBezTo>
                    <a:pt x="216" y="98"/>
                    <a:pt x="207" y="62"/>
                    <a:pt x="181" y="37"/>
                  </a:cubicBezTo>
                  <a:cubicBezTo>
                    <a:pt x="151" y="8"/>
                    <a:pt x="108" y="0"/>
                    <a:pt x="71" y="15"/>
                  </a:cubicBezTo>
                  <a:cubicBezTo>
                    <a:pt x="127" y="70"/>
                    <a:pt x="127" y="70"/>
                    <a:pt x="127" y="70"/>
                  </a:cubicBezTo>
                  <a:cubicBezTo>
                    <a:pt x="132" y="75"/>
                    <a:pt x="132" y="82"/>
                    <a:pt x="127" y="87"/>
                  </a:cubicBezTo>
                  <a:cubicBezTo>
                    <a:pt x="88" y="125"/>
                    <a:pt x="88" y="125"/>
                    <a:pt x="88" y="125"/>
                  </a:cubicBezTo>
                  <a:cubicBezTo>
                    <a:pt x="84" y="130"/>
                    <a:pt x="76" y="130"/>
                    <a:pt x="71" y="125"/>
                  </a:cubicBezTo>
                  <a:cubicBezTo>
                    <a:pt x="15" y="70"/>
                    <a:pt x="15" y="70"/>
                    <a:pt x="15" y="70"/>
                  </a:cubicBezTo>
                  <a:cubicBezTo>
                    <a:pt x="0" y="106"/>
                    <a:pt x="8" y="149"/>
                    <a:pt x="37" y="178"/>
                  </a:cubicBezTo>
                  <a:cubicBezTo>
                    <a:pt x="63" y="204"/>
                    <a:pt x="99" y="213"/>
                    <a:pt x="133" y="205"/>
                  </a:cubicBezTo>
                  <a:cubicBezTo>
                    <a:pt x="186" y="259"/>
                    <a:pt x="239" y="313"/>
                    <a:pt x="292" y="366"/>
                  </a:cubicBezTo>
                  <a:cubicBezTo>
                    <a:pt x="296" y="371"/>
                    <a:pt x="307" y="376"/>
                    <a:pt x="315" y="374"/>
                  </a:cubicBezTo>
                  <a:cubicBezTo>
                    <a:pt x="348" y="369"/>
                    <a:pt x="375" y="342"/>
                    <a:pt x="380" y="311"/>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a:ea typeface="+mn-ea"/>
                <a:cs typeface="+mn-cs"/>
              </a:endParaRPr>
            </a:p>
          </p:txBody>
        </p:sp>
      </p:grpSp>
      <p:grpSp>
        <p:nvGrpSpPr>
          <p:cNvPr id="368" name="Group 367">
            <a:extLst>
              <a:ext uri="{FF2B5EF4-FFF2-40B4-BE49-F238E27FC236}">
                <a16:creationId xmlns:a16="http://schemas.microsoft.com/office/drawing/2014/main" id="{30E9D721-B115-FB43-5CA1-D638EEC78DAF}"/>
              </a:ext>
            </a:extLst>
          </p:cNvPr>
          <p:cNvGrpSpPr/>
          <p:nvPr/>
        </p:nvGrpSpPr>
        <p:grpSpPr>
          <a:xfrm>
            <a:off x="9341189" y="4109259"/>
            <a:ext cx="304742" cy="312417"/>
            <a:chOff x="6138863" y="2755900"/>
            <a:chExt cx="1890712" cy="1938338"/>
          </a:xfrm>
          <a:solidFill>
            <a:sysClr val="window" lastClr="FFFFFF"/>
          </a:solidFill>
        </p:grpSpPr>
        <p:sp>
          <p:nvSpPr>
            <p:cNvPr id="369" name="Freeform 76">
              <a:extLst>
                <a:ext uri="{FF2B5EF4-FFF2-40B4-BE49-F238E27FC236}">
                  <a16:creationId xmlns:a16="http://schemas.microsoft.com/office/drawing/2014/main" id="{59D69FC7-CF07-AB8E-EA6F-0EC1A52C7C6A}"/>
                </a:ext>
              </a:extLst>
            </p:cNvPr>
            <p:cNvSpPr>
              <a:spLocks noEditPoints="1"/>
            </p:cNvSpPr>
            <p:nvPr/>
          </p:nvSpPr>
          <p:spPr bwMode="auto">
            <a:xfrm>
              <a:off x="6138863" y="3490913"/>
              <a:ext cx="831850" cy="1203325"/>
            </a:xfrm>
            <a:custGeom>
              <a:avLst/>
              <a:gdLst>
                <a:gd name="T0" fmla="*/ 293 w 524"/>
                <a:gd name="T1" fmla="*/ 71 h 758"/>
                <a:gd name="T2" fmla="*/ 453 w 524"/>
                <a:gd name="T3" fmla="*/ 621 h 758"/>
                <a:gd name="T4" fmla="*/ 234 w 524"/>
                <a:gd name="T5" fmla="*/ 685 h 758"/>
                <a:gd name="T6" fmla="*/ 73 w 524"/>
                <a:gd name="T7" fmla="*/ 137 h 758"/>
                <a:gd name="T8" fmla="*/ 293 w 524"/>
                <a:gd name="T9" fmla="*/ 71 h 758"/>
                <a:gd name="T10" fmla="*/ 331 w 524"/>
                <a:gd name="T11" fmla="*/ 0 h 758"/>
                <a:gd name="T12" fmla="*/ 276 w 524"/>
                <a:gd name="T13" fmla="*/ 16 h 758"/>
                <a:gd name="T14" fmla="*/ 56 w 524"/>
                <a:gd name="T15" fmla="*/ 80 h 758"/>
                <a:gd name="T16" fmla="*/ 0 w 524"/>
                <a:gd name="T17" fmla="*/ 97 h 758"/>
                <a:gd name="T18" fmla="*/ 16 w 524"/>
                <a:gd name="T19" fmla="*/ 153 h 758"/>
                <a:gd name="T20" fmla="*/ 177 w 524"/>
                <a:gd name="T21" fmla="*/ 702 h 758"/>
                <a:gd name="T22" fmla="*/ 193 w 524"/>
                <a:gd name="T23" fmla="*/ 758 h 758"/>
                <a:gd name="T24" fmla="*/ 250 w 524"/>
                <a:gd name="T25" fmla="*/ 742 h 758"/>
                <a:gd name="T26" fmla="*/ 470 w 524"/>
                <a:gd name="T27" fmla="*/ 676 h 758"/>
                <a:gd name="T28" fmla="*/ 524 w 524"/>
                <a:gd name="T29" fmla="*/ 659 h 758"/>
                <a:gd name="T30" fmla="*/ 510 w 524"/>
                <a:gd name="T31" fmla="*/ 605 h 758"/>
                <a:gd name="T32" fmla="*/ 347 w 524"/>
                <a:gd name="T33" fmla="*/ 54 h 758"/>
                <a:gd name="T34" fmla="*/ 331 w 524"/>
                <a:gd name="T35" fmla="*/ 0 h 758"/>
                <a:gd name="T36" fmla="*/ 331 w 524"/>
                <a:gd name="T37" fmla="*/ 0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4" h="758">
                  <a:moveTo>
                    <a:pt x="293" y="71"/>
                  </a:moveTo>
                  <a:lnTo>
                    <a:pt x="453" y="621"/>
                  </a:lnTo>
                  <a:lnTo>
                    <a:pt x="234" y="685"/>
                  </a:lnTo>
                  <a:lnTo>
                    <a:pt x="73" y="137"/>
                  </a:lnTo>
                  <a:lnTo>
                    <a:pt x="293" y="71"/>
                  </a:lnTo>
                  <a:close/>
                  <a:moveTo>
                    <a:pt x="331" y="0"/>
                  </a:moveTo>
                  <a:lnTo>
                    <a:pt x="276" y="16"/>
                  </a:lnTo>
                  <a:lnTo>
                    <a:pt x="56" y="80"/>
                  </a:lnTo>
                  <a:lnTo>
                    <a:pt x="0" y="97"/>
                  </a:lnTo>
                  <a:lnTo>
                    <a:pt x="16" y="153"/>
                  </a:lnTo>
                  <a:lnTo>
                    <a:pt x="177" y="702"/>
                  </a:lnTo>
                  <a:lnTo>
                    <a:pt x="193" y="758"/>
                  </a:lnTo>
                  <a:lnTo>
                    <a:pt x="250" y="742"/>
                  </a:lnTo>
                  <a:lnTo>
                    <a:pt x="470" y="676"/>
                  </a:lnTo>
                  <a:lnTo>
                    <a:pt x="524" y="659"/>
                  </a:lnTo>
                  <a:lnTo>
                    <a:pt x="510" y="605"/>
                  </a:lnTo>
                  <a:lnTo>
                    <a:pt x="347" y="54"/>
                  </a:lnTo>
                  <a:lnTo>
                    <a:pt x="331" y="0"/>
                  </a:lnTo>
                  <a:lnTo>
                    <a:pt x="331" y="0"/>
                  </a:ln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a:ea typeface="+mn-ea"/>
                <a:cs typeface="+mn-cs"/>
              </a:endParaRPr>
            </a:p>
          </p:txBody>
        </p:sp>
        <p:sp>
          <p:nvSpPr>
            <p:cNvPr id="370" name="Freeform 77">
              <a:extLst>
                <a:ext uri="{FF2B5EF4-FFF2-40B4-BE49-F238E27FC236}">
                  <a16:creationId xmlns:a16="http://schemas.microsoft.com/office/drawing/2014/main" id="{8EA4A1F9-459B-75DB-31D3-21F09AEA400C}"/>
                </a:ext>
              </a:extLst>
            </p:cNvPr>
            <p:cNvSpPr>
              <a:spLocks noEditPoints="1"/>
            </p:cNvSpPr>
            <p:nvPr/>
          </p:nvSpPr>
          <p:spPr bwMode="auto">
            <a:xfrm>
              <a:off x="6138863" y="3490913"/>
              <a:ext cx="831850" cy="1203325"/>
            </a:xfrm>
            <a:custGeom>
              <a:avLst/>
              <a:gdLst>
                <a:gd name="T0" fmla="*/ 293 w 524"/>
                <a:gd name="T1" fmla="*/ 71 h 758"/>
                <a:gd name="T2" fmla="*/ 453 w 524"/>
                <a:gd name="T3" fmla="*/ 621 h 758"/>
                <a:gd name="T4" fmla="*/ 234 w 524"/>
                <a:gd name="T5" fmla="*/ 685 h 758"/>
                <a:gd name="T6" fmla="*/ 73 w 524"/>
                <a:gd name="T7" fmla="*/ 137 h 758"/>
                <a:gd name="T8" fmla="*/ 293 w 524"/>
                <a:gd name="T9" fmla="*/ 71 h 758"/>
                <a:gd name="T10" fmla="*/ 331 w 524"/>
                <a:gd name="T11" fmla="*/ 0 h 758"/>
                <a:gd name="T12" fmla="*/ 276 w 524"/>
                <a:gd name="T13" fmla="*/ 16 h 758"/>
                <a:gd name="T14" fmla="*/ 56 w 524"/>
                <a:gd name="T15" fmla="*/ 80 h 758"/>
                <a:gd name="T16" fmla="*/ 0 w 524"/>
                <a:gd name="T17" fmla="*/ 97 h 758"/>
                <a:gd name="T18" fmla="*/ 16 w 524"/>
                <a:gd name="T19" fmla="*/ 153 h 758"/>
                <a:gd name="T20" fmla="*/ 177 w 524"/>
                <a:gd name="T21" fmla="*/ 702 h 758"/>
                <a:gd name="T22" fmla="*/ 193 w 524"/>
                <a:gd name="T23" fmla="*/ 758 h 758"/>
                <a:gd name="T24" fmla="*/ 250 w 524"/>
                <a:gd name="T25" fmla="*/ 742 h 758"/>
                <a:gd name="T26" fmla="*/ 470 w 524"/>
                <a:gd name="T27" fmla="*/ 676 h 758"/>
                <a:gd name="T28" fmla="*/ 524 w 524"/>
                <a:gd name="T29" fmla="*/ 659 h 758"/>
                <a:gd name="T30" fmla="*/ 510 w 524"/>
                <a:gd name="T31" fmla="*/ 605 h 758"/>
                <a:gd name="T32" fmla="*/ 347 w 524"/>
                <a:gd name="T33" fmla="*/ 54 h 758"/>
                <a:gd name="T34" fmla="*/ 331 w 524"/>
                <a:gd name="T35" fmla="*/ 0 h 758"/>
                <a:gd name="T36" fmla="*/ 331 w 524"/>
                <a:gd name="T37" fmla="*/ 0 h 75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4" h="758">
                  <a:moveTo>
                    <a:pt x="293" y="71"/>
                  </a:moveTo>
                  <a:lnTo>
                    <a:pt x="453" y="621"/>
                  </a:lnTo>
                  <a:lnTo>
                    <a:pt x="234" y="685"/>
                  </a:lnTo>
                  <a:lnTo>
                    <a:pt x="73" y="137"/>
                  </a:lnTo>
                  <a:lnTo>
                    <a:pt x="293" y="71"/>
                  </a:lnTo>
                  <a:moveTo>
                    <a:pt x="331" y="0"/>
                  </a:moveTo>
                  <a:lnTo>
                    <a:pt x="276" y="16"/>
                  </a:lnTo>
                  <a:lnTo>
                    <a:pt x="56" y="80"/>
                  </a:lnTo>
                  <a:lnTo>
                    <a:pt x="0" y="97"/>
                  </a:lnTo>
                  <a:lnTo>
                    <a:pt x="16" y="153"/>
                  </a:lnTo>
                  <a:lnTo>
                    <a:pt x="177" y="702"/>
                  </a:lnTo>
                  <a:lnTo>
                    <a:pt x="193" y="758"/>
                  </a:lnTo>
                  <a:lnTo>
                    <a:pt x="250" y="742"/>
                  </a:lnTo>
                  <a:lnTo>
                    <a:pt x="470" y="676"/>
                  </a:lnTo>
                  <a:lnTo>
                    <a:pt x="524" y="659"/>
                  </a:lnTo>
                  <a:lnTo>
                    <a:pt x="510" y="605"/>
                  </a:lnTo>
                  <a:lnTo>
                    <a:pt x="347" y="54"/>
                  </a:lnTo>
                  <a:lnTo>
                    <a:pt x="331" y="0"/>
                  </a:lnTo>
                  <a:lnTo>
                    <a:pt x="331" y="0"/>
                  </a:lnTo>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a:ea typeface="+mn-ea"/>
                <a:cs typeface="+mn-cs"/>
              </a:endParaRPr>
            </a:p>
          </p:txBody>
        </p:sp>
        <p:sp>
          <p:nvSpPr>
            <p:cNvPr id="371" name="Freeform 78">
              <a:extLst>
                <a:ext uri="{FF2B5EF4-FFF2-40B4-BE49-F238E27FC236}">
                  <a16:creationId xmlns:a16="http://schemas.microsoft.com/office/drawing/2014/main" id="{FCE8E1AC-336B-B241-318F-80CD849B4FA3}"/>
                </a:ext>
              </a:extLst>
            </p:cNvPr>
            <p:cNvSpPr>
              <a:spLocks/>
            </p:cNvSpPr>
            <p:nvPr/>
          </p:nvSpPr>
          <p:spPr bwMode="auto">
            <a:xfrm>
              <a:off x="6692900" y="2755900"/>
              <a:ext cx="1336675" cy="1522413"/>
            </a:xfrm>
            <a:custGeom>
              <a:avLst/>
              <a:gdLst>
                <a:gd name="T0" fmla="*/ 342 w 356"/>
                <a:gd name="T1" fmla="*/ 286 h 406"/>
                <a:gd name="T2" fmla="*/ 320 w 356"/>
                <a:gd name="T3" fmla="*/ 322 h 406"/>
                <a:gd name="T4" fmla="*/ 320 w 356"/>
                <a:gd name="T5" fmla="*/ 333 h 406"/>
                <a:gd name="T6" fmla="*/ 290 w 356"/>
                <a:gd name="T7" fmla="*/ 373 h 406"/>
                <a:gd name="T8" fmla="*/ 287 w 356"/>
                <a:gd name="T9" fmla="*/ 386 h 406"/>
                <a:gd name="T10" fmla="*/ 242 w 356"/>
                <a:gd name="T11" fmla="*/ 406 h 406"/>
                <a:gd name="T12" fmla="*/ 226 w 356"/>
                <a:gd name="T13" fmla="*/ 405 h 406"/>
                <a:gd name="T14" fmla="*/ 129 w 356"/>
                <a:gd name="T15" fmla="*/ 396 h 406"/>
                <a:gd name="T16" fmla="*/ 95 w 356"/>
                <a:gd name="T17" fmla="*/ 394 h 406"/>
                <a:gd name="T18" fmla="*/ 50 w 356"/>
                <a:gd name="T19" fmla="*/ 398 h 406"/>
                <a:gd name="T20" fmla="*/ 0 w 356"/>
                <a:gd name="T21" fmla="*/ 228 h 406"/>
                <a:gd name="T22" fmla="*/ 107 w 356"/>
                <a:gd name="T23" fmla="*/ 108 h 406"/>
                <a:gd name="T24" fmla="*/ 113 w 356"/>
                <a:gd name="T25" fmla="*/ 20 h 406"/>
                <a:gd name="T26" fmla="*/ 149 w 356"/>
                <a:gd name="T27" fmla="*/ 0 h 406"/>
                <a:gd name="T28" fmla="*/ 184 w 356"/>
                <a:gd name="T29" fmla="*/ 95 h 406"/>
                <a:gd name="T30" fmla="*/ 180 w 356"/>
                <a:gd name="T31" fmla="*/ 123 h 406"/>
                <a:gd name="T32" fmla="*/ 179 w 356"/>
                <a:gd name="T33" fmla="*/ 147 h 406"/>
                <a:gd name="T34" fmla="*/ 292 w 356"/>
                <a:gd name="T35" fmla="*/ 172 h 406"/>
                <a:gd name="T36" fmla="*/ 302 w 356"/>
                <a:gd name="T37" fmla="*/ 172 h 406"/>
                <a:gd name="T38" fmla="*/ 356 w 356"/>
                <a:gd name="T39" fmla="*/ 226 h 406"/>
                <a:gd name="T40" fmla="*/ 338 w 356"/>
                <a:gd name="T41" fmla="*/ 265 h 406"/>
                <a:gd name="T42" fmla="*/ 342 w 356"/>
                <a:gd name="T43" fmla="*/ 286 h 4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356" h="406">
                  <a:moveTo>
                    <a:pt x="342" y="286"/>
                  </a:moveTo>
                  <a:cubicBezTo>
                    <a:pt x="341" y="302"/>
                    <a:pt x="332" y="315"/>
                    <a:pt x="320" y="322"/>
                  </a:cubicBezTo>
                  <a:cubicBezTo>
                    <a:pt x="320" y="326"/>
                    <a:pt x="321" y="329"/>
                    <a:pt x="320" y="333"/>
                  </a:cubicBezTo>
                  <a:cubicBezTo>
                    <a:pt x="319" y="352"/>
                    <a:pt x="307" y="367"/>
                    <a:pt x="290" y="373"/>
                  </a:cubicBezTo>
                  <a:cubicBezTo>
                    <a:pt x="289" y="377"/>
                    <a:pt x="288" y="381"/>
                    <a:pt x="287" y="386"/>
                  </a:cubicBezTo>
                  <a:cubicBezTo>
                    <a:pt x="281" y="401"/>
                    <a:pt x="261" y="406"/>
                    <a:pt x="242" y="406"/>
                  </a:cubicBezTo>
                  <a:cubicBezTo>
                    <a:pt x="237" y="406"/>
                    <a:pt x="231" y="405"/>
                    <a:pt x="226" y="405"/>
                  </a:cubicBezTo>
                  <a:cubicBezTo>
                    <a:pt x="206" y="402"/>
                    <a:pt x="168" y="399"/>
                    <a:pt x="129" y="396"/>
                  </a:cubicBezTo>
                  <a:cubicBezTo>
                    <a:pt x="116" y="395"/>
                    <a:pt x="105" y="394"/>
                    <a:pt x="95" y="394"/>
                  </a:cubicBezTo>
                  <a:cubicBezTo>
                    <a:pt x="73" y="394"/>
                    <a:pt x="59" y="396"/>
                    <a:pt x="50" y="398"/>
                  </a:cubicBezTo>
                  <a:cubicBezTo>
                    <a:pt x="0" y="228"/>
                    <a:pt x="0" y="228"/>
                    <a:pt x="0" y="228"/>
                  </a:cubicBezTo>
                  <a:cubicBezTo>
                    <a:pt x="33" y="202"/>
                    <a:pt x="89" y="141"/>
                    <a:pt x="107" y="108"/>
                  </a:cubicBezTo>
                  <a:cubicBezTo>
                    <a:pt x="118" y="72"/>
                    <a:pt x="114" y="28"/>
                    <a:pt x="113" y="20"/>
                  </a:cubicBezTo>
                  <a:cubicBezTo>
                    <a:pt x="111" y="2"/>
                    <a:pt x="145" y="0"/>
                    <a:pt x="149" y="0"/>
                  </a:cubicBezTo>
                  <a:cubicBezTo>
                    <a:pt x="168" y="0"/>
                    <a:pt x="189" y="33"/>
                    <a:pt x="184" y="95"/>
                  </a:cubicBezTo>
                  <a:cubicBezTo>
                    <a:pt x="183" y="103"/>
                    <a:pt x="182" y="113"/>
                    <a:pt x="180" y="123"/>
                  </a:cubicBezTo>
                  <a:cubicBezTo>
                    <a:pt x="180" y="132"/>
                    <a:pt x="179" y="140"/>
                    <a:pt x="179" y="147"/>
                  </a:cubicBezTo>
                  <a:cubicBezTo>
                    <a:pt x="179" y="170"/>
                    <a:pt x="262" y="172"/>
                    <a:pt x="292" y="172"/>
                  </a:cubicBezTo>
                  <a:cubicBezTo>
                    <a:pt x="298" y="172"/>
                    <a:pt x="302" y="172"/>
                    <a:pt x="302" y="172"/>
                  </a:cubicBezTo>
                  <a:cubicBezTo>
                    <a:pt x="332" y="172"/>
                    <a:pt x="356" y="196"/>
                    <a:pt x="356" y="226"/>
                  </a:cubicBezTo>
                  <a:cubicBezTo>
                    <a:pt x="356" y="242"/>
                    <a:pt x="349" y="256"/>
                    <a:pt x="338" y="265"/>
                  </a:cubicBezTo>
                  <a:cubicBezTo>
                    <a:pt x="341" y="272"/>
                    <a:pt x="343" y="279"/>
                    <a:pt x="342" y="286"/>
                  </a:cubicBezTo>
                  <a:close/>
                </a:path>
              </a:pathLst>
            </a:custGeom>
            <a:grp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l"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black"/>
                </a:solidFill>
                <a:effectLst/>
                <a:uLnTx/>
                <a:uFillTx/>
                <a:latin typeface="Rockwell"/>
                <a:ea typeface="+mn-ea"/>
                <a:cs typeface="+mn-cs"/>
              </a:endParaRPr>
            </a:p>
          </p:txBody>
        </p:sp>
      </p:grpSp>
      <p:sp>
        <p:nvSpPr>
          <p:cNvPr id="376" name="TextBox 375">
            <a:extLst>
              <a:ext uri="{FF2B5EF4-FFF2-40B4-BE49-F238E27FC236}">
                <a16:creationId xmlns:a16="http://schemas.microsoft.com/office/drawing/2014/main" id="{C2396476-8C45-3578-C95C-DEB135881B1D}"/>
              </a:ext>
            </a:extLst>
          </p:cNvPr>
          <p:cNvSpPr txBox="1"/>
          <p:nvPr/>
        </p:nvSpPr>
        <p:spPr>
          <a:xfrm>
            <a:off x="452447" y="1257587"/>
            <a:ext cx="7334941" cy="1293046"/>
          </a:xfrm>
          <a:prstGeom prst="rect">
            <a:avLst/>
          </a:prstGeom>
          <a:noFill/>
        </p:spPr>
        <p:txBody>
          <a:bodyPr wrap="square" rtlCol="0">
            <a:spAutoFit/>
          </a:bodyPr>
          <a:lstStyle/>
          <a:p>
            <a:pPr algn="just">
              <a:lnSpc>
                <a:spcPct val="150000"/>
              </a:lnSpc>
              <a:spcAft>
                <a:spcPts val="600"/>
              </a:spcAft>
            </a:pPr>
            <a:r>
              <a:rPr lang="en-US" sz="1800" b="1">
                <a:solidFill>
                  <a:schemeClr val="tx1"/>
                </a:solidFill>
                <a:latin typeface="Comfortaa" panose="00000500000000000000" pitchFamily="2" charset="0"/>
                <a:ea typeface="Calibri" panose="020F0502020204030204" pitchFamily="34" charset="0"/>
                <a:cs typeface="Times New Roman" panose="02020603050405020304" pitchFamily="18" charset="0"/>
              </a:rPr>
              <a:t>Xây dựng một mô hình dự đoán điểm các học kỳ tiếp theo của sinh viên dựa trên dữ liệu lịch sử học tập của sinh viên với </a:t>
            </a:r>
            <a:r>
              <a:rPr lang="en-US" sz="1800" b="1">
                <a:solidFill>
                  <a:srgbClr val="008000"/>
                </a:solidFill>
                <a:latin typeface="Comfortaa" panose="00000500000000000000" pitchFamily="2" charset="0"/>
                <a:ea typeface="Calibri" panose="020F0502020204030204" pitchFamily="34" charset="0"/>
                <a:cs typeface="Times New Roman" panose="02020603050405020304" pitchFamily="18" charset="0"/>
              </a:rPr>
              <a:t>độ chính xác cao </a:t>
            </a:r>
            <a:r>
              <a:rPr lang="en-US" sz="1800" b="1">
                <a:solidFill>
                  <a:schemeClr val="tx1"/>
                </a:solidFill>
                <a:latin typeface="Comfortaa" panose="00000500000000000000" pitchFamily="2" charset="0"/>
                <a:ea typeface="Calibri" panose="020F0502020204030204" pitchFamily="34" charset="0"/>
                <a:cs typeface="Times New Roman" panose="02020603050405020304" pitchFamily="18" charset="0"/>
              </a:rPr>
              <a:t>và</a:t>
            </a:r>
            <a:r>
              <a:rPr lang="en-US" sz="1800" b="1">
                <a:solidFill>
                  <a:srgbClr val="008000"/>
                </a:solidFill>
                <a:latin typeface="Comfortaa" panose="00000500000000000000" pitchFamily="2" charset="0"/>
                <a:ea typeface="Calibri" panose="020F0502020204030204" pitchFamily="34" charset="0"/>
                <a:cs typeface="Times New Roman" panose="02020603050405020304" pitchFamily="18" charset="0"/>
              </a:rPr>
              <a:t> tốc độ thực thi nhanh</a:t>
            </a:r>
            <a:r>
              <a:rPr lang="en-US" sz="1800" b="1">
                <a:solidFill>
                  <a:schemeClr val="tx1"/>
                </a:solidFill>
                <a:latin typeface="Comfortaa" panose="00000500000000000000" pitchFamily="2" charset="0"/>
                <a:ea typeface="Calibri" panose="020F0502020204030204" pitchFamily="34" charset="0"/>
                <a:cs typeface="Times New Roman" panose="02020603050405020304" pitchFamily="18" charset="0"/>
              </a:rPr>
              <a:t>. </a:t>
            </a:r>
          </a:p>
        </p:txBody>
      </p:sp>
      <p:sp>
        <p:nvSpPr>
          <p:cNvPr id="384" name="Rectangle 383">
            <a:extLst>
              <a:ext uri="{FF2B5EF4-FFF2-40B4-BE49-F238E27FC236}">
                <a16:creationId xmlns:a16="http://schemas.microsoft.com/office/drawing/2014/main" id="{B5CD838A-5F07-FF8B-6F9F-D318959E68EB}"/>
              </a:ext>
            </a:extLst>
          </p:cNvPr>
          <p:cNvSpPr/>
          <p:nvPr/>
        </p:nvSpPr>
        <p:spPr>
          <a:xfrm>
            <a:off x="360726" y="1367175"/>
            <a:ext cx="54864" cy="1188720"/>
          </a:xfrm>
          <a:prstGeom prst="rect">
            <a:avLst/>
          </a:prstGeom>
          <a:solidFill>
            <a:srgbClr val="00C3D9"/>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5" name="Rectangle 384">
            <a:extLst>
              <a:ext uri="{FF2B5EF4-FFF2-40B4-BE49-F238E27FC236}">
                <a16:creationId xmlns:a16="http://schemas.microsoft.com/office/drawing/2014/main" id="{94EF1769-F5A3-AB67-1E73-B9751C605308}"/>
              </a:ext>
            </a:extLst>
          </p:cNvPr>
          <p:cNvSpPr/>
          <p:nvPr/>
        </p:nvSpPr>
        <p:spPr>
          <a:xfrm>
            <a:off x="360726" y="2888168"/>
            <a:ext cx="54864" cy="1554480"/>
          </a:xfrm>
          <a:prstGeom prst="rect">
            <a:avLst/>
          </a:prstGeom>
          <a:solidFill>
            <a:srgbClr val="F3C301"/>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6" name="Rectangle 385">
            <a:extLst>
              <a:ext uri="{FF2B5EF4-FFF2-40B4-BE49-F238E27FC236}">
                <a16:creationId xmlns:a16="http://schemas.microsoft.com/office/drawing/2014/main" id="{71FD6659-E2A3-9429-CB87-B9FD182E46A1}"/>
              </a:ext>
            </a:extLst>
          </p:cNvPr>
          <p:cNvSpPr/>
          <p:nvPr/>
        </p:nvSpPr>
        <p:spPr>
          <a:xfrm>
            <a:off x="360726" y="4900358"/>
            <a:ext cx="54864" cy="1188720"/>
          </a:xfrm>
          <a:prstGeom prst="rect">
            <a:avLst/>
          </a:prstGeom>
          <a:solidFill>
            <a:srgbClr val="01D48F"/>
          </a:solidFill>
          <a:ln w="25400" cap="flat" cmpd="sng" algn="ctr">
            <a:noFill/>
            <a:prstDash val="solid"/>
          </a:ln>
          <a:effectLst/>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Rockwell"/>
              <a:ea typeface="+mn-ea"/>
              <a:cs typeface="+mn-cs"/>
            </a:endParaRPr>
          </a:p>
        </p:txBody>
      </p:sp>
      <p:sp>
        <p:nvSpPr>
          <p:cNvPr id="389" name="TextBox 388">
            <a:extLst>
              <a:ext uri="{FF2B5EF4-FFF2-40B4-BE49-F238E27FC236}">
                <a16:creationId xmlns:a16="http://schemas.microsoft.com/office/drawing/2014/main" id="{DC7BAFA6-483F-D91F-7FA2-65AD67271325}"/>
              </a:ext>
            </a:extLst>
          </p:cNvPr>
          <p:cNvSpPr txBox="1"/>
          <p:nvPr/>
        </p:nvSpPr>
        <p:spPr>
          <a:xfrm>
            <a:off x="454823" y="2776170"/>
            <a:ext cx="7390927" cy="877548"/>
          </a:xfrm>
          <a:prstGeom prst="rect">
            <a:avLst/>
          </a:prstGeom>
          <a:noFill/>
        </p:spPr>
        <p:txBody>
          <a:bodyPr wrap="square" rtlCol="0">
            <a:spAutoFit/>
          </a:bodyPr>
          <a:lstStyle/>
          <a:p>
            <a:pPr algn="just">
              <a:lnSpc>
                <a:spcPct val="150000"/>
              </a:lnSpc>
              <a:spcAft>
                <a:spcPts val="600"/>
              </a:spcAft>
            </a:pPr>
            <a:r>
              <a:rPr lang="en-US" sz="1800" b="1">
                <a:solidFill>
                  <a:schemeClr val="tx1"/>
                </a:solidFill>
                <a:latin typeface="Comfortaa" panose="00000500000000000000" pitchFamily="2" charset="0"/>
                <a:ea typeface="Calibri" panose="020F0502020204030204" pitchFamily="34" charset="0"/>
                <a:cs typeface="Times New Roman" panose="02020603050405020304" pitchFamily="18" charset="0"/>
              </a:rPr>
              <a:t>C</a:t>
            </a:r>
            <a:r>
              <a:rPr lang="vi-VN" sz="1800" b="1">
                <a:solidFill>
                  <a:schemeClr val="tx1"/>
                </a:solidFill>
                <a:latin typeface="Comfortaa" panose="00000500000000000000" pitchFamily="2" charset="0"/>
                <a:ea typeface="Calibri" panose="020F0502020204030204" pitchFamily="34" charset="0"/>
                <a:cs typeface="Times New Roman" panose="02020603050405020304" pitchFamily="18" charset="0"/>
              </a:rPr>
              <a:t>ó thể áp dụng được cho các sinh viên </a:t>
            </a:r>
            <a:r>
              <a:rPr lang="vi-VN" sz="1800" b="1">
                <a:solidFill>
                  <a:srgbClr val="008000"/>
                </a:solidFill>
                <a:latin typeface="Comfortaa" panose="00000500000000000000" pitchFamily="2" charset="0"/>
                <a:ea typeface="Calibri" panose="020F0502020204030204" pitchFamily="34" charset="0"/>
                <a:cs typeface="Times New Roman" panose="02020603050405020304" pitchFamily="18" charset="0"/>
              </a:rPr>
              <a:t>khác nhau </a:t>
            </a:r>
            <a:r>
              <a:rPr lang="vi-VN" sz="1800" b="1">
                <a:solidFill>
                  <a:schemeClr val="tx1"/>
                </a:solidFill>
                <a:latin typeface="Comfortaa" panose="00000500000000000000" pitchFamily="2" charset="0"/>
                <a:ea typeface="Calibri" panose="020F0502020204030204" pitchFamily="34" charset="0"/>
                <a:cs typeface="Times New Roman" panose="02020603050405020304" pitchFamily="18" charset="0"/>
              </a:rPr>
              <a:t>trong các trường học khác nhau. </a:t>
            </a:r>
            <a:endParaRPr lang="en-US" sz="1800" b="1">
              <a:solidFill>
                <a:schemeClr val="tx1"/>
              </a:solidFill>
              <a:latin typeface="Comfortaa" panose="00000500000000000000" pitchFamily="2" charset="0"/>
              <a:ea typeface="Calibri" panose="020F0502020204030204" pitchFamily="34" charset="0"/>
              <a:cs typeface="Times New Roman" panose="02020603050405020304" pitchFamily="18" charset="0"/>
            </a:endParaRPr>
          </a:p>
        </p:txBody>
      </p:sp>
      <p:sp>
        <p:nvSpPr>
          <p:cNvPr id="391" name="TextBox 390">
            <a:extLst>
              <a:ext uri="{FF2B5EF4-FFF2-40B4-BE49-F238E27FC236}">
                <a16:creationId xmlns:a16="http://schemas.microsoft.com/office/drawing/2014/main" id="{048E91B7-93F5-9556-A8AA-2A3FDD3C753F}"/>
              </a:ext>
            </a:extLst>
          </p:cNvPr>
          <p:cNvSpPr txBox="1"/>
          <p:nvPr/>
        </p:nvSpPr>
        <p:spPr>
          <a:xfrm>
            <a:off x="452447" y="4821833"/>
            <a:ext cx="7343020" cy="954492"/>
          </a:xfrm>
          <a:prstGeom prst="rect">
            <a:avLst/>
          </a:prstGeom>
          <a:noFill/>
        </p:spPr>
        <p:txBody>
          <a:bodyPr wrap="square" rtlCol="0">
            <a:spAutoFit/>
          </a:bodyPr>
          <a:lstStyle/>
          <a:p>
            <a:pPr algn="just">
              <a:lnSpc>
                <a:spcPct val="150000"/>
              </a:lnSpc>
              <a:spcAft>
                <a:spcPts val="600"/>
              </a:spcAft>
            </a:pPr>
            <a:r>
              <a:rPr lang="en-US" sz="1800" b="1">
                <a:solidFill>
                  <a:schemeClr val="tx1"/>
                </a:solidFill>
                <a:latin typeface="Comfortaa" panose="00000500000000000000" pitchFamily="2" charset="0"/>
                <a:ea typeface="Calibri" panose="020F0502020204030204" pitchFamily="34" charset="0"/>
                <a:cs typeface="Times New Roman" panose="02020603050405020304" pitchFamily="18" charset="0"/>
              </a:rPr>
              <a:t>Phải ư</a:t>
            </a:r>
            <a:r>
              <a:rPr lang="vi-VN" sz="1800" b="1">
                <a:solidFill>
                  <a:schemeClr val="tx1"/>
                </a:solidFill>
                <a:latin typeface="Comfortaa" panose="00000500000000000000" pitchFamily="2" charset="0"/>
                <a:ea typeface="Calibri" panose="020F0502020204030204" pitchFamily="34" charset="0"/>
                <a:cs typeface="Times New Roman" panose="02020603050405020304" pitchFamily="18" charset="0"/>
              </a:rPr>
              <a:t>u tiên độ chính xác</a:t>
            </a:r>
            <a:r>
              <a:rPr lang="en-US" sz="1800" b="1">
                <a:solidFill>
                  <a:schemeClr val="tx1"/>
                </a:solidFill>
                <a:latin typeface="Comfortaa" panose="00000500000000000000" pitchFamily="2" charset="0"/>
                <a:ea typeface="Calibri" panose="020F0502020204030204" pitchFamily="34" charset="0"/>
                <a:cs typeface="Times New Roman" panose="02020603050405020304" pitchFamily="18" charset="0"/>
              </a:rPr>
              <a:t> cao</a:t>
            </a:r>
          </a:p>
          <a:p>
            <a:pPr algn="just">
              <a:lnSpc>
                <a:spcPct val="150000"/>
              </a:lnSpc>
              <a:spcAft>
                <a:spcPts val="600"/>
              </a:spcAft>
            </a:pPr>
            <a:endParaRPr lang="vi-VN" sz="1800" b="1">
              <a:solidFill>
                <a:schemeClr val="tx1"/>
              </a:solidFill>
              <a:latin typeface="Comfortaa" panose="00000500000000000000" pitchFamily="2" charset="0"/>
              <a:ea typeface="Calibri" panose="020F0502020204030204" pitchFamily="34" charset="0"/>
              <a:cs typeface="Times New Roman" panose="02020603050405020304" pitchFamily="18" charset="0"/>
            </a:endParaRPr>
          </a:p>
        </p:txBody>
      </p:sp>
      <p:pic>
        <p:nvPicPr>
          <p:cNvPr id="396" name="Picture 395">
            <a:extLst>
              <a:ext uri="{FF2B5EF4-FFF2-40B4-BE49-F238E27FC236}">
                <a16:creationId xmlns:a16="http://schemas.microsoft.com/office/drawing/2014/main" id="{41737642-3AB0-CA3D-947B-34A668F33C9D}"/>
              </a:ext>
            </a:extLst>
          </p:cNvPr>
          <p:cNvPicPr>
            <a:picLocks noChangeAspect="1"/>
          </p:cNvPicPr>
          <p:nvPr/>
        </p:nvPicPr>
        <p:blipFill>
          <a:blip r:embed="rId3"/>
          <a:stretch>
            <a:fillRect/>
          </a:stretch>
        </p:blipFill>
        <p:spPr>
          <a:xfrm>
            <a:off x="7994711" y="3207832"/>
            <a:ext cx="553821" cy="553821"/>
          </a:xfrm>
          <a:prstGeom prst="rect">
            <a:avLst/>
          </a:prstGeom>
        </p:spPr>
      </p:pic>
      <p:pic>
        <p:nvPicPr>
          <p:cNvPr id="398" name="Picture 397" descr="A picture containing black, darkness&#10;&#10;Description automatically generated">
            <a:extLst>
              <a:ext uri="{FF2B5EF4-FFF2-40B4-BE49-F238E27FC236}">
                <a16:creationId xmlns:a16="http://schemas.microsoft.com/office/drawing/2014/main" id="{6A730BE6-A499-C44E-012E-53E18C0BD485}"/>
              </a:ext>
            </a:extLst>
          </p:cNvPr>
          <p:cNvPicPr>
            <a:picLocks noChangeAspect="1"/>
          </p:cNvPicPr>
          <p:nvPr/>
        </p:nvPicPr>
        <p:blipFill>
          <a:blip r:embed="rId4"/>
          <a:stretch>
            <a:fillRect/>
          </a:stretch>
        </p:blipFill>
        <p:spPr>
          <a:xfrm>
            <a:off x="10186886" y="4442590"/>
            <a:ext cx="390500" cy="390500"/>
          </a:xfrm>
          <a:prstGeom prst="rect">
            <a:avLst/>
          </a:prstGeom>
        </p:spPr>
      </p:pic>
    </p:spTree>
    <p:extLst>
      <p:ext uri="{BB962C8B-B14F-4D97-AF65-F5344CB8AC3E}">
        <p14:creationId xmlns:p14="http://schemas.microsoft.com/office/powerpoint/2010/main" val="33812037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4" fill="hold" grpId="0" nodeType="afterEffect">
                                  <p:stCondLst>
                                    <p:cond delay="0"/>
                                  </p:stCondLst>
                                  <p:childTnLst>
                                    <p:set>
                                      <p:cBhvr>
                                        <p:cTn id="6" dur="1" fill="hold">
                                          <p:stCondLst>
                                            <p:cond delay="0"/>
                                          </p:stCondLst>
                                        </p:cTn>
                                        <p:tgtEl>
                                          <p:spTgt spid="319"/>
                                        </p:tgtEl>
                                        <p:attrNameLst>
                                          <p:attrName>style.visibility</p:attrName>
                                        </p:attrNameLst>
                                      </p:cBhvr>
                                      <p:to>
                                        <p:strVal val="visible"/>
                                      </p:to>
                                    </p:set>
                                    <p:animEffect transition="in" filter="wipe(down)">
                                      <p:cBhvr>
                                        <p:cTn id="7" dur="100"/>
                                        <p:tgtEl>
                                          <p:spTgt spid="319"/>
                                        </p:tgtEl>
                                      </p:cBhvr>
                                    </p:animEffect>
                                  </p:childTnLst>
                                </p:cTn>
                              </p:par>
                            </p:childTnLst>
                          </p:cTn>
                        </p:par>
                        <p:par>
                          <p:cTn id="8" fill="hold">
                            <p:stCondLst>
                              <p:cond delay="100"/>
                            </p:stCondLst>
                            <p:childTnLst>
                              <p:par>
                                <p:cTn id="9" presetID="10" presetClass="entr" presetSubtype="0" fill="hold" grpId="0" nodeType="afterEffect">
                                  <p:stCondLst>
                                    <p:cond delay="0"/>
                                  </p:stCondLst>
                                  <p:childTnLst>
                                    <p:set>
                                      <p:cBhvr>
                                        <p:cTn id="10" dur="1" fill="hold">
                                          <p:stCondLst>
                                            <p:cond delay="0"/>
                                          </p:stCondLst>
                                        </p:cTn>
                                        <p:tgtEl>
                                          <p:spTgt spid="351"/>
                                        </p:tgtEl>
                                        <p:attrNameLst>
                                          <p:attrName>style.visibility</p:attrName>
                                        </p:attrNameLst>
                                      </p:cBhvr>
                                      <p:to>
                                        <p:strVal val="visible"/>
                                      </p:to>
                                    </p:set>
                                    <p:animEffect transition="in" filter="fade">
                                      <p:cBhvr>
                                        <p:cTn id="11" dur="50"/>
                                        <p:tgtEl>
                                          <p:spTgt spid="351"/>
                                        </p:tgtEl>
                                      </p:cBhvr>
                                    </p:animEffect>
                                  </p:childTnLst>
                                </p:cTn>
                              </p:par>
                            </p:childTnLst>
                          </p:cTn>
                        </p:par>
                        <p:par>
                          <p:cTn id="12" fill="hold">
                            <p:stCondLst>
                              <p:cond delay="150"/>
                            </p:stCondLst>
                            <p:childTnLst>
                              <p:par>
                                <p:cTn id="13" presetID="10" presetClass="entr" presetSubtype="0" fill="hold" grpId="0" nodeType="afterEffect">
                                  <p:stCondLst>
                                    <p:cond delay="0"/>
                                  </p:stCondLst>
                                  <p:childTnLst>
                                    <p:set>
                                      <p:cBhvr>
                                        <p:cTn id="14" dur="1" fill="hold">
                                          <p:stCondLst>
                                            <p:cond delay="0"/>
                                          </p:stCondLst>
                                        </p:cTn>
                                        <p:tgtEl>
                                          <p:spTgt spid="354"/>
                                        </p:tgtEl>
                                        <p:attrNameLst>
                                          <p:attrName>style.visibility</p:attrName>
                                        </p:attrNameLst>
                                      </p:cBhvr>
                                      <p:to>
                                        <p:strVal val="visible"/>
                                      </p:to>
                                    </p:set>
                                    <p:animEffect transition="in" filter="fade">
                                      <p:cBhvr>
                                        <p:cTn id="15" dur="100"/>
                                        <p:tgtEl>
                                          <p:spTgt spid="354"/>
                                        </p:tgtEl>
                                      </p:cBhvr>
                                    </p:animEffect>
                                  </p:childTnLst>
                                </p:cTn>
                              </p:par>
                            </p:childTnLst>
                          </p:cTn>
                        </p:par>
                        <p:par>
                          <p:cTn id="16" fill="hold">
                            <p:stCondLst>
                              <p:cond delay="250"/>
                            </p:stCondLst>
                            <p:childTnLst>
                              <p:par>
                                <p:cTn id="17" presetID="10" presetClass="entr" presetSubtype="0" fill="hold" grpId="0" nodeType="afterEffect">
                                  <p:stCondLst>
                                    <p:cond delay="0"/>
                                  </p:stCondLst>
                                  <p:childTnLst>
                                    <p:set>
                                      <p:cBhvr>
                                        <p:cTn id="18" dur="1" fill="hold">
                                          <p:stCondLst>
                                            <p:cond delay="0"/>
                                          </p:stCondLst>
                                        </p:cTn>
                                        <p:tgtEl>
                                          <p:spTgt spid="348"/>
                                        </p:tgtEl>
                                        <p:attrNameLst>
                                          <p:attrName>style.visibility</p:attrName>
                                        </p:attrNameLst>
                                      </p:cBhvr>
                                      <p:to>
                                        <p:strVal val="visible"/>
                                      </p:to>
                                    </p:set>
                                    <p:animEffect transition="in" filter="fade">
                                      <p:cBhvr>
                                        <p:cTn id="19" dur="100"/>
                                        <p:tgtEl>
                                          <p:spTgt spid="348"/>
                                        </p:tgtEl>
                                      </p:cBhvr>
                                    </p:animEffect>
                                  </p:childTnLst>
                                </p:cTn>
                              </p:par>
                            </p:childTnLst>
                          </p:cTn>
                        </p:par>
                        <p:par>
                          <p:cTn id="20" fill="hold">
                            <p:stCondLst>
                              <p:cond delay="350"/>
                            </p:stCondLst>
                            <p:childTnLst>
                              <p:par>
                                <p:cTn id="21" presetID="10" presetClass="entr" presetSubtype="0" fill="hold" grpId="0" nodeType="afterEffect">
                                  <p:stCondLst>
                                    <p:cond delay="0"/>
                                  </p:stCondLst>
                                  <p:childTnLst>
                                    <p:set>
                                      <p:cBhvr>
                                        <p:cTn id="22" dur="1" fill="hold">
                                          <p:stCondLst>
                                            <p:cond delay="0"/>
                                          </p:stCondLst>
                                        </p:cTn>
                                        <p:tgtEl>
                                          <p:spTgt spid="353"/>
                                        </p:tgtEl>
                                        <p:attrNameLst>
                                          <p:attrName>style.visibility</p:attrName>
                                        </p:attrNameLst>
                                      </p:cBhvr>
                                      <p:to>
                                        <p:strVal val="visible"/>
                                      </p:to>
                                    </p:set>
                                    <p:animEffect transition="in" filter="fade">
                                      <p:cBhvr>
                                        <p:cTn id="23" dur="50"/>
                                        <p:tgtEl>
                                          <p:spTgt spid="353"/>
                                        </p:tgtEl>
                                      </p:cBhvr>
                                    </p:animEffect>
                                  </p:childTnLst>
                                </p:cTn>
                              </p:par>
                            </p:childTnLst>
                          </p:cTn>
                        </p:par>
                        <p:par>
                          <p:cTn id="24" fill="hold">
                            <p:stCondLst>
                              <p:cond delay="400"/>
                            </p:stCondLst>
                            <p:childTnLst>
                              <p:par>
                                <p:cTn id="25" presetID="10" presetClass="entr" presetSubtype="0" fill="hold" grpId="0" nodeType="afterEffect">
                                  <p:stCondLst>
                                    <p:cond delay="0"/>
                                  </p:stCondLst>
                                  <p:childTnLst>
                                    <p:set>
                                      <p:cBhvr>
                                        <p:cTn id="26" dur="1" fill="hold">
                                          <p:stCondLst>
                                            <p:cond delay="0"/>
                                          </p:stCondLst>
                                        </p:cTn>
                                        <p:tgtEl>
                                          <p:spTgt spid="328"/>
                                        </p:tgtEl>
                                        <p:attrNameLst>
                                          <p:attrName>style.visibility</p:attrName>
                                        </p:attrNameLst>
                                      </p:cBhvr>
                                      <p:to>
                                        <p:strVal val="visible"/>
                                      </p:to>
                                    </p:set>
                                    <p:animEffect transition="in" filter="fade">
                                      <p:cBhvr>
                                        <p:cTn id="27" dur="50"/>
                                        <p:tgtEl>
                                          <p:spTgt spid="328"/>
                                        </p:tgtEl>
                                      </p:cBhvr>
                                    </p:animEffect>
                                  </p:childTnLst>
                                </p:cTn>
                              </p:par>
                            </p:childTnLst>
                          </p:cTn>
                        </p:par>
                        <p:par>
                          <p:cTn id="28" fill="hold">
                            <p:stCondLst>
                              <p:cond delay="450"/>
                            </p:stCondLst>
                            <p:childTnLst>
                              <p:par>
                                <p:cTn id="29" presetID="10" presetClass="entr" presetSubtype="0" fill="hold" grpId="0" nodeType="afterEffect">
                                  <p:stCondLst>
                                    <p:cond delay="0"/>
                                  </p:stCondLst>
                                  <p:childTnLst>
                                    <p:set>
                                      <p:cBhvr>
                                        <p:cTn id="30" dur="1" fill="hold">
                                          <p:stCondLst>
                                            <p:cond delay="0"/>
                                          </p:stCondLst>
                                        </p:cTn>
                                        <p:tgtEl>
                                          <p:spTgt spid="309"/>
                                        </p:tgtEl>
                                        <p:attrNameLst>
                                          <p:attrName>style.visibility</p:attrName>
                                        </p:attrNameLst>
                                      </p:cBhvr>
                                      <p:to>
                                        <p:strVal val="visible"/>
                                      </p:to>
                                    </p:set>
                                    <p:animEffect transition="in" filter="fade">
                                      <p:cBhvr>
                                        <p:cTn id="31" dur="50"/>
                                        <p:tgtEl>
                                          <p:spTgt spid="309"/>
                                        </p:tgtEl>
                                      </p:cBhvr>
                                    </p:animEffect>
                                  </p:childTnLst>
                                </p:cTn>
                              </p:par>
                            </p:childTnLst>
                          </p:cTn>
                        </p:par>
                        <p:par>
                          <p:cTn id="32" fill="hold">
                            <p:stCondLst>
                              <p:cond delay="500"/>
                            </p:stCondLst>
                            <p:childTnLst>
                              <p:par>
                                <p:cTn id="33" presetID="10" presetClass="entr" presetSubtype="0" fill="hold" nodeType="afterEffect">
                                  <p:stCondLst>
                                    <p:cond delay="0"/>
                                  </p:stCondLst>
                                  <p:childTnLst>
                                    <p:set>
                                      <p:cBhvr>
                                        <p:cTn id="34" dur="1" fill="hold">
                                          <p:stCondLst>
                                            <p:cond delay="0"/>
                                          </p:stCondLst>
                                        </p:cTn>
                                        <p:tgtEl>
                                          <p:spTgt spid="396"/>
                                        </p:tgtEl>
                                        <p:attrNameLst>
                                          <p:attrName>style.visibility</p:attrName>
                                        </p:attrNameLst>
                                      </p:cBhvr>
                                      <p:to>
                                        <p:strVal val="visible"/>
                                      </p:to>
                                    </p:set>
                                    <p:animEffect transition="in" filter="fade">
                                      <p:cBhvr>
                                        <p:cTn id="35" dur="50"/>
                                        <p:tgtEl>
                                          <p:spTgt spid="396"/>
                                        </p:tgtEl>
                                      </p:cBhvr>
                                    </p:animEffect>
                                  </p:childTnLst>
                                </p:cTn>
                              </p:par>
                            </p:childTnLst>
                          </p:cTn>
                        </p:par>
                        <p:par>
                          <p:cTn id="36" fill="hold">
                            <p:stCondLst>
                              <p:cond delay="550"/>
                            </p:stCondLst>
                            <p:childTnLst>
                              <p:par>
                                <p:cTn id="37" presetID="10" presetClass="entr" presetSubtype="0" fill="hold" grpId="0" nodeType="afterEffect">
                                  <p:stCondLst>
                                    <p:cond delay="0"/>
                                  </p:stCondLst>
                                  <p:childTnLst>
                                    <p:set>
                                      <p:cBhvr>
                                        <p:cTn id="38" dur="1" fill="hold">
                                          <p:stCondLst>
                                            <p:cond delay="0"/>
                                          </p:stCondLst>
                                        </p:cTn>
                                        <p:tgtEl>
                                          <p:spTgt spid="344"/>
                                        </p:tgtEl>
                                        <p:attrNameLst>
                                          <p:attrName>style.visibility</p:attrName>
                                        </p:attrNameLst>
                                      </p:cBhvr>
                                      <p:to>
                                        <p:strVal val="visible"/>
                                      </p:to>
                                    </p:set>
                                    <p:animEffect transition="in" filter="fade">
                                      <p:cBhvr>
                                        <p:cTn id="39" dur="50"/>
                                        <p:tgtEl>
                                          <p:spTgt spid="344"/>
                                        </p:tgtEl>
                                      </p:cBhvr>
                                    </p:animEffect>
                                  </p:childTnLst>
                                </p:cTn>
                              </p:par>
                            </p:childTnLst>
                          </p:cTn>
                        </p:par>
                        <p:par>
                          <p:cTn id="40" fill="hold">
                            <p:stCondLst>
                              <p:cond delay="600"/>
                            </p:stCondLst>
                            <p:childTnLst>
                              <p:par>
                                <p:cTn id="41" presetID="10" presetClass="entr" presetSubtype="0" fill="hold" grpId="0" nodeType="afterEffect">
                                  <p:stCondLst>
                                    <p:cond delay="0"/>
                                  </p:stCondLst>
                                  <p:childTnLst>
                                    <p:set>
                                      <p:cBhvr>
                                        <p:cTn id="42" dur="1" fill="hold">
                                          <p:stCondLst>
                                            <p:cond delay="0"/>
                                          </p:stCondLst>
                                        </p:cTn>
                                        <p:tgtEl>
                                          <p:spTgt spid="312"/>
                                        </p:tgtEl>
                                        <p:attrNameLst>
                                          <p:attrName>style.visibility</p:attrName>
                                        </p:attrNameLst>
                                      </p:cBhvr>
                                      <p:to>
                                        <p:strVal val="visible"/>
                                      </p:to>
                                    </p:set>
                                    <p:animEffect transition="in" filter="fade">
                                      <p:cBhvr>
                                        <p:cTn id="43" dur="50"/>
                                        <p:tgtEl>
                                          <p:spTgt spid="312"/>
                                        </p:tgtEl>
                                      </p:cBhvr>
                                    </p:animEffect>
                                  </p:childTnLst>
                                </p:cTn>
                              </p:par>
                            </p:childTnLst>
                          </p:cTn>
                        </p:par>
                        <p:par>
                          <p:cTn id="44" fill="hold">
                            <p:stCondLst>
                              <p:cond delay="650"/>
                            </p:stCondLst>
                            <p:childTnLst>
                              <p:par>
                                <p:cTn id="45" presetID="10" presetClass="entr" presetSubtype="0" fill="hold" grpId="0" nodeType="afterEffect">
                                  <p:stCondLst>
                                    <p:cond delay="0"/>
                                  </p:stCondLst>
                                  <p:childTnLst>
                                    <p:set>
                                      <p:cBhvr>
                                        <p:cTn id="46" dur="1" fill="hold">
                                          <p:stCondLst>
                                            <p:cond delay="0"/>
                                          </p:stCondLst>
                                        </p:cTn>
                                        <p:tgtEl>
                                          <p:spTgt spid="310"/>
                                        </p:tgtEl>
                                        <p:attrNameLst>
                                          <p:attrName>style.visibility</p:attrName>
                                        </p:attrNameLst>
                                      </p:cBhvr>
                                      <p:to>
                                        <p:strVal val="visible"/>
                                      </p:to>
                                    </p:set>
                                    <p:animEffect transition="in" filter="fade">
                                      <p:cBhvr>
                                        <p:cTn id="47" dur="50"/>
                                        <p:tgtEl>
                                          <p:spTgt spid="310"/>
                                        </p:tgtEl>
                                      </p:cBhvr>
                                    </p:animEffect>
                                  </p:childTnLst>
                                </p:cTn>
                              </p:par>
                            </p:childTnLst>
                          </p:cTn>
                        </p:par>
                        <p:par>
                          <p:cTn id="48" fill="hold">
                            <p:stCondLst>
                              <p:cond delay="700"/>
                            </p:stCondLst>
                            <p:childTnLst>
                              <p:par>
                                <p:cTn id="49" presetID="10" presetClass="entr" presetSubtype="0" fill="hold" grpId="0" nodeType="afterEffect">
                                  <p:stCondLst>
                                    <p:cond delay="0"/>
                                  </p:stCondLst>
                                  <p:childTnLst>
                                    <p:set>
                                      <p:cBhvr>
                                        <p:cTn id="50" dur="1" fill="hold">
                                          <p:stCondLst>
                                            <p:cond delay="0"/>
                                          </p:stCondLst>
                                        </p:cTn>
                                        <p:tgtEl>
                                          <p:spTgt spid="308"/>
                                        </p:tgtEl>
                                        <p:attrNameLst>
                                          <p:attrName>style.visibility</p:attrName>
                                        </p:attrNameLst>
                                      </p:cBhvr>
                                      <p:to>
                                        <p:strVal val="visible"/>
                                      </p:to>
                                    </p:set>
                                    <p:animEffect transition="in" filter="fade">
                                      <p:cBhvr>
                                        <p:cTn id="51" dur="50"/>
                                        <p:tgtEl>
                                          <p:spTgt spid="308"/>
                                        </p:tgtEl>
                                      </p:cBhvr>
                                    </p:animEffect>
                                  </p:childTnLst>
                                </p:cTn>
                              </p:par>
                            </p:childTnLst>
                          </p:cTn>
                        </p:par>
                        <p:par>
                          <p:cTn id="52" fill="hold">
                            <p:stCondLst>
                              <p:cond delay="750"/>
                            </p:stCondLst>
                            <p:childTnLst>
                              <p:par>
                                <p:cTn id="53" presetID="10" presetClass="entr" presetSubtype="0" fill="hold" grpId="0" nodeType="afterEffect">
                                  <p:stCondLst>
                                    <p:cond delay="0"/>
                                  </p:stCondLst>
                                  <p:childTnLst>
                                    <p:set>
                                      <p:cBhvr>
                                        <p:cTn id="54" dur="1" fill="hold">
                                          <p:stCondLst>
                                            <p:cond delay="0"/>
                                          </p:stCondLst>
                                        </p:cTn>
                                        <p:tgtEl>
                                          <p:spTgt spid="349"/>
                                        </p:tgtEl>
                                        <p:attrNameLst>
                                          <p:attrName>style.visibility</p:attrName>
                                        </p:attrNameLst>
                                      </p:cBhvr>
                                      <p:to>
                                        <p:strVal val="visible"/>
                                      </p:to>
                                    </p:set>
                                    <p:animEffect transition="in" filter="fade">
                                      <p:cBhvr>
                                        <p:cTn id="55" dur="50"/>
                                        <p:tgtEl>
                                          <p:spTgt spid="349"/>
                                        </p:tgtEl>
                                      </p:cBhvr>
                                    </p:animEffect>
                                  </p:childTnLst>
                                </p:cTn>
                              </p:par>
                            </p:childTnLst>
                          </p:cTn>
                        </p:par>
                        <p:par>
                          <p:cTn id="56" fill="hold">
                            <p:stCondLst>
                              <p:cond delay="800"/>
                            </p:stCondLst>
                            <p:childTnLst>
                              <p:par>
                                <p:cTn id="57" presetID="10" presetClass="entr" presetSubtype="0" fill="hold" grpId="0" nodeType="afterEffect">
                                  <p:stCondLst>
                                    <p:cond delay="0"/>
                                  </p:stCondLst>
                                  <p:childTnLst>
                                    <p:set>
                                      <p:cBhvr>
                                        <p:cTn id="58" dur="1" fill="hold">
                                          <p:stCondLst>
                                            <p:cond delay="0"/>
                                          </p:stCondLst>
                                        </p:cTn>
                                        <p:tgtEl>
                                          <p:spTgt spid="316"/>
                                        </p:tgtEl>
                                        <p:attrNameLst>
                                          <p:attrName>style.visibility</p:attrName>
                                        </p:attrNameLst>
                                      </p:cBhvr>
                                      <p:to>
                                        <p:strVal val="visible"/>
                                      </p:to>
                                    </p:set>
                                    <p:animEffect transition="in" filter="fade">
                                      <p:cBhvr>
                                        <p:cTn id="59" dur="50"/>
                                        <p:tgtEl>
                                          <p:spTgt spid="316"/>
                                        </p:tgtEl>
                                      </p:cBhvr>
                                    </p:animEffect>
                                  </p:childTnLst>
                                </p:cTn>
                              </p:par>
                            </p:childTnLst>
                          </p:cTn>
                        </p:par>
                        <p:par>
                          <p:cTn id="60" fill="hold">
                            <p:stCondLst>
                              <p:cond delay="850"/>
                            </p:stCondLst>
                            <p:childTnLst>
                              <p:par>
                                <p:cTn id="61" presetID="10" presetClass="entr" presetSubtype="0" fill="hold" grpId="0" nodeType="afterEffect">
                                  <p:stCondLst>
                                    <p:cond delay="0"/>
                                  </p:stCondLst>
                                  <p:childTnLst>
                                    <p:set>
                                      <p:cBhvr>
                                        <p:cTn id="62" dur="1" fill="hold">
                                          <p:stCondLst>
                                            <p:cond delay="0"/>
                                          </p:stCondLst>
                                        </p:cTn>
                                        <p:tgtEl>
                                          <p:spTgt spid="307"/>
                                        </p:tgtEl>
                                        <p:attrNameLst>
                                          <p:attrName>style.visibility</p:attrName>
                                        </p:attrNameLst>
                                      </p:cBhvr>
                                      <p:to>
                                        <p:strVal val="visible"/>
                                      </p:to>
                                    </p:set>
                                    <p:animEffect transition="in" filter="fade">
                                      <p:cBhvr>
                                        <p:cTn id="63" dur="50"/>
                                        <p:tgtEl>
                                          <p:spTgt spid="307"/>
                                        </p:tgtEl>
                                      </p:cBhvr>
                                    </p:animEffect>
                                  </p:childTnLst>
                                </p:cTn>
                              </p:par>
                            </p:childTnLst>
                          </p:cTn>
                        </p:par>
                        <p:par>
                          <p:cTn id="64" fill="hold">
                            <p:stCondLst>
                              <p:cond delay="900"/>
                            </p:stCondLst>
                            <p:childTnLst>
                              <p:par>
                                <p:cTn id="65" presetID="10" presetClass="entr" presetSubtype="0" fill="hold" nodeType="afterEffect">
                                  <p:stCondLst>
                                    <p:cond delay="0"/>
                                  </p:stCondLst>
                                  <p:childTnLst>
                                    <p:set>
                                      <p:cBhvr>
                                        <p:cTn id="66" dur="1" fill="hold">
                                          <p:stCondLst>
                                            <p:cond delay="0"/>
                                          </p:stCondLst>
                                        </p:cTn>
                                        <p:tgtEl>
                                          <p:spTgt spid="398"/>
                                        </p:tgtEl>
                                        <p:attrNameLst>
                                          <p:attrName>style.visibility</p:attrName>
                                        </p:attrNameLst>
                                      </p:cBhvr>
                                      <p:to>
                                        <p:strVal val="visible"/>
                                      </p:to>
                                    </p:set>
                                    <p:animEffect transition="in" filter="fade">
                                      <p:cBhvr>
                                        <p:cTn id="67" dur="50"/>
                                        <p:tgtEl>
                                          <p:spTgt spid="398"/>
                                        </p:tgtEl>
                                      </p:cBhvr>
                                    </p:animEffect>
                                  </p:childTnLst>
                                </p:cTn>
                              </p:par>
                            </p:childTnLst>
                          </p:cTn>
                        </p:par>
                        <p:par>
                          <p:cTn id="68" fill="hold">
                            <p:stCondLst>
                              <p:cond delay="950"/>
                            </p:stCondLst>
                            <p:childTnLst>
                              <p:par>
                                <p:cTn id="69" presetID="10" presetClass="entr" presetSubtype="0" fill="hold" grpId="0" nodeType="afterEffect">
                                  <p:stCondLst>
                                    <p:cond delay="0"/>
                                  </p:stCondLst>
                                  <p:childTnLst>
                                    <p:set>
                                      <p:cBhvr>
                                        <p:cTn id="70" dur="1" fill="hold">
                                          <p:stCondLst>
                                            <p:cond delay="0"/>
                                          </p:stCondLst>
                                        </p:cTn>
                                        <p:tgtEl>
                                          <p:spTgt spid="318"/>
                                        </p:tgtEl>
                                        <p:attrNameLst>
                                          <p:attrName>style.visibility</p:attrName>
                                        </p:attrNameLst>
                                      </p:cBhvr>
                                      <p:to>
                                        <p:strVal val="visible"/>
                                      </p:to>
                                    </p:set>
                                    <p:animEffect transition="in" filter="fade">
                                      <p:cBhvr>
                                        <p:cTn id="71" dur="50"/>
                                        <p:tgtEl>
                                          <p:spTgt spid="318"/>
                                        </p:tgtEl>
                                      </p:cBhvr>
                                    </p:animEffect>
                                  </p:childTnLst>
                                </p:cTn>
                              </p:par>
                            </p:childTnLst>
                          </p:cTn>
                        </p:par>
                        <p:par>
                          <p:cTn id="72" fill="hold">
                            <p:stCondLst>
                              <p:cond delay="1000"/>
                            </p:stCondLst>
                            <p:childTnLst>
                              <p:par>
                                <p:cTn id="73" presetID="10" presetClass="entr" presetSubtype="0" fill="hold" grpId="0" nodeType="afterEffect">
                                  <p:stCondLst>
                                    <p:cond delay="0"/>
                                  </p:stCondLst>
                                  <p:childTnLst>
                                    <p:set>
                                      <p:cBhvr>
                                        <p:cTn id="74" dur="1" fill="hold">
                                          <p:stCondLst>
                                            <p:cond delay="0"/>
                                          </p:stCondLst>
                                        </p:cTn>
                                        <p:tgtEl>
                                          <p:spTgt spid="352"/>
                                        </p:tgtEl>
                                        <p:attrNameLst>
                                          <p:attrName>style.visibility</p:attrName>
                                        </p:attrNameLst>
                                      </p:cBhvr>
                                      <p:to>
                                        <p:strVal val="visible"/>
                                      </p:to>
                                    </p:set>
                                    <p:animEffect transition="in" filter="fade">
                                      <p:cBhvr>
                                        <p:cTn id="75" dur="100"/>
                                        <p:tgtEl>
                                          <p:spTgt spid="352"/>
                                        </p:tgtEl>
                                      </p:cBhvr>
                                    </p:animEffect>
                                  </p:childTnLst>
                                </p:cTn>
                              </p:par>
                            </p:childTnLst>
                          </p:cTn>
                        </p:par>
                        <p:par>
                          <p:cTn id="76" fill="hold">
                            <p:stCondLst>
                              <p:cond delay="1100"/>
                            </p:stCondLst>
                            <p:childTnLst>
                              <p:par>
                                <p:cTn id="77" presetID="10" presetClass="entr" presetSubtype="0" fill="hold" grpId="0" nodeType="afterEffect">
                                  <p:stCondLst>
                                    <p:cond delay="0"/>
                                  </p:stCondLst>
                                  <p:childTnLst>
                                    <p:set>
                                      <p:cBhvr>
                                        <p:cTn id="78" dur="1" fill="hold">
                                          <p:stCondLst>
                                            <p:cond delay="0"/>
                                          </p:stCondLst>
                                        </p:cTn>
                                        <p:tgtEl>
                                          <p:spTgt spid="347"/>
                                        </p:tgtEl>
                                        <p:attrNameLst>
                                          <p:attrName>style.visibility</p:attrName>
                                        </p:attrNameLst>
                                      </p:cBhvr>
                                      <p:to>
                                        <p:strVal val="visible"/>
                                      </p:to>
                                    </p:set>
                                    <p:animEffect transition="in" filter="fade">
                                      <p:cBhvr>
                                        <p:cTn id="79" dur="50"/>
                                        <p:tgtEl>
                                          <p:spTgt spid="347"/>
                                        </p:tgtEl>
                                      </p:cBhvr>
                                    </p:animEffect>
                                  </p:childTnLst>
                                </p:cTn>
                              </p:par>
                            </p:childTnLst>
                          </p:cTn>
                        </p:par>
                        <p:par>
                          <p:cTn id="80" fill="hold">
                            <p:stCondLst>
                              <p:cond delay="1150"/>
                            </p:stCondLst>
                            <p:childTnLst>
                              <p:par>
                                <p:cTn id="81" presetID="10" presetClass="entr" presetSubtype="0" fill="hold" grpId="0" nodeType="afterEffect">
                                  <p:stCondLst>
                                    <p:cond delay="0"/>
                                  </p:stCondLst>
                                  <p:childTnLst>
                                    <p:set>
                                      <p:cBhvr>
                                        <p:cTn id="82" dur="1" fill="hold">
                                          <p:stCondLst>
                                            <p:cond delay="0"/>
                                          </p:stCondLst>
                                        </p:cTn>
                                        <p:tgtEl>
                                          <p:spTgt spid="313"/>
                                        </p:tgtEl>
                                        <p:attrNameLst>
                                          <p:attrName>style.visibility</p:attrName>
                                        </p:attrNameLst>
                                      </p:cBhvr>
                                      <p:to>
                                        <p:strVal val="visible"/>
                                      </p:to>
                                    </p:set>
                                    <p:animEffect transition="in" filter="fade">
                                      <p:cBhvr>
                                        <p:cTn id="83" dur="50"/>
                                        <p:tgtEl>
                                          <p:spTgt spid="313"/>
                                        </p:tgtEl>
                                      </p:cBhvr>
                                    </p:animEffect>
                                  </p:childTnLst>
                                </p:cTn>
                              </p:par>
                            </p:childTnLst>
                          </p:cTn>
                        </p:par>
                        <p:par>
                          <p:cTn id="84" fill="hold">
                            <p:stCondLst>
                              <p:cond delay="1200"/>
                            </p:stCondLst>
                            <p:childTnLst>
                              <p:par>
                                <p:cTn id="85" presetID="10" presetClass="entr" presetSubtype="0" fill="hold" grpId="0" nodeType="afterEffect">
                                  <p:stCondLst>
                                    <p:cond delay="0"/>
                                  </p:stCondLst>
                                  <p:childTnLst>
                                    <p:set>
                                      <p:cBhvr>
                                        <p:cTn id="86" dur="1" fill="hold">
                                          <p:stCondLst>
                                            <p:cond delay="0"/>
                                          </p:stCondLst>
                                        </p:cTn>
                                        <p:tgtEl>
                                          <p:spTgt spid="345"/>
                                        </p:tgtEl>
                                        <p:attrNameLst>
                                          <p:attrName>style.visibility</p:attrName>
                                        </p:attrNameLst>
                                      </p:cBhvr>
                                      <p:to>
                                        <p:strVal val="visible"/>
                                      </p:to>
                                    </p:set>
                                    <p:animEffect transition="in" filter="fade">
                                      <p:cBhvr>
                                        <p:cTn id="87" dur="50"/>
                                        <p:tgtEl>
                                          <p:spTgt spid="345"/>
                                        </p:tgtEl>
                                      </p:cBhvr>
                                    </p:animEffect>
                                  </p:childTnLst>
                                </p:cTn>
                              </p:par>
                            </p:childTnLst>
                          </p:cTn>
                        </p:par>
                        <p:par>
                          <p:cTn id="88" fill="hold">
                            <p:stCondLst>
                              <p:cond delay="1250"/>
                            </p:stCondLst>
                            <p:childTnLst>
                              <p:par>
                                <p:cTn id="89" presetID="10" presetClass="entr" presetSubtype="0" fill="hold" grpId="0" nodeType="afterEffect">
                                  <p:stCondLst>
                                    <p:cond delay="0"/>
                                  </p:stCondLst>
                                  <p:childTnLst>
                                    <p:set>
                                      <p:cBhvr>
                                        <p:cTn id="90" dur="1" fill="hold">
                                          <p:stCondLst>
                                            <p:cond delay="0"/>
                                          </p:stCondLst>
                                        </p:cTn>
                                        <p:tgtEl>
                                          <p:spTgt spid="317"/>
                                        </p:tgtEl>
                                        <p:attrNameLst>
                                          <p:attrName>style.visibility</p:attrName>
                                        </p:attrNameLst>
                                      </p:cBhvr>
                                      <p:to>
                                        <p:strVal val="visible"/>
                                      </p:to>
                                    </p:set>
                                    <p:animEffect transition="in" filter="fade">
                                      <p:cBhvr>
                                        <p:cTn id="91" dur="50"/>
                                        <p:tgtEl>
                                          <p:spTgt spid="317"/>
                                        </p:tgtEl>
                                      </p:cBhvr>
                                    </p:animEffect>
                                  </p:childTnLst>
                                </p:cTn>
                              </p:par>
                            </p:childTnLst>
                          </p:cTn>
                        </p:par>
                        <p:par>
                          <p:cTn id="92" fill="hold">
                            <p:stCondLst>
                              <p:cond delay="1300"/>
                            </p:stCondLst>
                            <p:childTnLst>
                              <p:par>
                                <p:cTn id="93" presetID="10" presetClass="entr" presetSubtype="0" fill="hold" grpId="0" nodeType="afterEffect">
                                  <p:stCondLst>
                                    <p:cond delay="0"/>
                                  </p:stCondLst>
                                  <p:childTnLst>
                                    <p:set>
                                      <p:cBhvr>
                                        <p:cTn id="94" dur="1" fill="hold">
                                          <p:stCondLst>
                                            <p:cond delay="0"/>
                                          </p:stCondLst>
                                        </p:cTn>
                                        <p:tgtEl>
                                          <p:spTgt spid="314"/>
                                        </p:tgtEl>
                                        <p:attrNameLst>
                                          <p:attrName>style.visibility</p:attrName>
                                        </p:attrNameLst>
                                      </p:cBhvr>
                                      <p:to>
                                        <p:strVal val="visible"/>
                                      </p:to>
                                    </p:set>
                                    <p:animEffect transition="in" filter="fade">
                                      <p:cBhvr>
                                        <p:cTn id="95" dur="50"/>
                                        <p:tgtEl>
                                          <p:spTgt spid="314"/>
                                        </p:tgtEl>
                                      </p:cBhvr>
                                    </p:animEffect>
                                  </p:childTnLst>
                                </p:cTn>
                              </p:par>
                            </p:childTnLst>
                          </p:cTn>
                        </p:par>
                        <p:par>
                          <p:cTn id="96" fill="hold">
                            <p:stCondLst>
                              <p:cond delay="1350"/>
                            </p:stCondLst>
                            <p:childTnLst>
                              <p:par>
                                <p:cTn id="97" presetID="10" presetClass="entr" presetSubtype="0" fill="hold" grpId="0" nodeType="afterEffect">
                                  <p:stCondLst>
                                    <p:cond delay="0"/>
                                  </p:stCondLst>
                                  <p:childTnLst>
                                    <p:set>
                                      <p:cBhvr>
                                        <p:cTn id="98" dur="1" fill="hold">
                                          <p:stCondLst>
                                            <p:cond delay="0"/>
                                          </p:stCondLst>
                                        </p:cTn>
                                        <p:tgtEl>
                                          <p:spTgt spid="350"/>
                                        </p:tgtEl>
                                        <p:attrNameLst>
                                          <p:attrName>style.visibility</p:attrName>
                                        </p:attrNameLst>
                                      </p:cBhvr>
                                      <p:to>
                                        <p:strVal val="visible"/>
                                      </p:to>
                                    </p:set>
                                    <p:animEffect transition="in" filter="fade">
                                      <p:cBhvr>
                                        <p:cTn id="99" dur="50"/>
                                        <p:tgtEl>
                                          <p:spTgt spid="350"/>
                                        </p:tgtEl>
                                      </p:cBhvr>
                                    </p:animEffect>
                                  </p:childTnLst>
                                </p:cTn>
                              </p:par>
                            </p:childTnLst>
                          </p:cTn>
                        </p:par>
                        <p:par>
                          <p:cTn id="100" fill="hold">
                            <p:stCondLst>
                              <p:cond delay="1400"/>
                            </p:stCondLst>
                            <p:childTnLst>
                              <p:par>
                                <p:cTn id="101" presetID="10" presetClass="entr" presetSubtype="0" fill="hold" grpId="0" nodeType="afterEffect">
                                  <p:stCondLst>
                                    <p:cond delay="0"/>
                                  </p:stCondLst>
                                  <p:childTnLst>
                                    <p:set>
                                      <p:cBhvr>
                                        <p:cTn id="102" dur="1" fill="hold">
                                          <p:stCondLst>
                                            <p:cond delay="0"/>
                                          </p:stCondLst>
                                        </p:cTn>
                                        <p:tgtEl>
                                          <p:spTgt spid="346"/>
                                        </p:tgtEl>
                                        <p:attrNameLst>
                                          <p:attrName>style.visibility</p:attrName>
                                        </p:attrNameLst>
                                      </p:cBhvr>
                                      <p:to>
                                        <p:strVal val="visible"/>
                                      </p:to>
                                    </p:set>
                                    <p:animEffect transition="in" filter="fade">
                                      <p:cBhvr>
                                        <p:cTn id="103" dur="50"/>
                                        <p:tgtEl>
                                          <p:spTgt spid="346"/>
                                        </p:tgtEl>
                                      </p:cBhvr>
                                    </p:animEffect>
                                  </p:childTnLst>
                                </p:cTn>
                              </p:par>
                            </p:childTnLst>
                          </p:cTn>
                        </p:par>
                        <p:par>
                          <p:cTn id="104" fill="hold">
                            <p:stCondLst>
                              <p:cond delay="1450"/>
                            </p:stCondLst>
                            <p:childTnLst>
                              <p:par>
                                <p:cTn id="105" presetID="10" presetClass="entr" presetSubtype="0" fill="hold" grpId="0" nodeType="afterEffect">
                                  <p:stCondLst>
                                    <p:cond delay="0"/>
                                  </p:stCondLst>
                                  <p:childTnLst>
                                    <p:set>
                                      <p:cBhvr>
                                        <p:cTn id="106" dur="1" fill="hold">
                                          <p:stCondLst>
                                            <p:cond delay="0"/>
                                          </p:stCondLst>
                                        </p:cTn>
                                        <p:tgtEl>
                                          <p:spTgt spid="305"/>
                                        </p:tgtEl>
                                        <p:attrNameLst>
                                          <p:attrName>style.visibility</p:attrName>
                                        </p:attrNameLst>
                                      </p:cBhvr>
                                      <p:to>
                                        <p:strVal val="visible"/>
                                      </p:to>
                                    </p:set>
                                    <p:animEffect transition="in" filter="fade">
                                      <p:cBhvr>
                                        <p:cTn id="107" dur="50"/>
                                        <p:tgtEl>
                                          <p:spTgt spid="305"/>
                                        </p:tgtEl>
                                      </p:cBhvr>
                                    </p:animEffect>
                                  </p:childTnLst>
                                </p:cTn>
                              </p:par>
                            </p:childTnLst>
                          </p:cTn>
                        </p:par>
                        <p:par>
                          <p:cTn id="108" fill="hold">
                            <p:stCondLst>
                              <p:cond delay="1500"/>
                            </p:stCondLst>
                            <p:childTnLst>
                              <p:par>
                                <p:cTn id="109" presetID="10" presetClass="entr" presetSubtype="0" fill="hold" grpId="0" nodeType="afterEffect">
                                  <p:stCondLst>
                                    <p:cond delay="0"/>
                                  </p:stCondLst>
                                  <p:childTnLst>
                                    <p:set>
                                      <p:cBhvr>
                                        <p:cTn id="110" dur="1" fill="hold">
                                          <p:stCondLst>
                                            <p:cond delay="0"/>
                                          </p:stCondLst>
                                        </p:cTn>
                                        <p:tgtEl>
                                          <p:spTgt spid="315"/>
                                        </p:tgtEl>
                                        <p:attrNameLst>
                                          <p:attrName>style.visibility</p:attrName>
                                        </p:attrNameLst>
                                      </p:cBhvr>
                                      <p:to>
                                        <p:strVal val="visible"/>
                                      </p:to>
                                    </p:set>
                                    <p:animEffect transition="in" filter="fade">
                                      <p:cBhvr>
                                        <p:cTn id="111" dur="50"/>
                                        <p:tgtEl>
                                          <p:spTgt spid="315"/>
                                        </p:tgtEl>
                                      </p:cBhvr>
                                    </p:animEffect>
                                  </p:childTnLst>
                                </p:cTn>
                              </p:par>
                            </p:childTnLst>
                          </p:cTn>
                        </p:par>
                        <p:par>
                          <p:cTn id="112" fill="hold">
                            <p:stCondLst>
                              <p:cond delay="1550"/>
                            </p:stCondLst>
                            <p:childTnLst>
                              <p:par>
                                <p:cTn id="113" presetID="10" presetClass="entr" presetSubtype="0" fill="hold" grpId="0" nodeType="afterEffect">
                                  <p:stCondLst>
                                    <p:cond delay="0"/>
                                  </p:stCondLst>
                                  <p:childTnLst>
                                    <p:set>
                                      <p:cBhvr>
                                        <p:cTn id="114" dur="1" fill="hold">
                                          <p:stCondLst>
                                            <p:cond delay="0"/>
                                          </p:stCondLst>
                                        </p:cTn>
                                        <p:tgtEl>
                                          <p:spTgt spid="311"/>
                                        </p:tgtEl>
                                        <p:attrNameLst>
                                          <p:attrName>style.visibility</p:attrName>
                                        </p:attrNameLst>
                                      </p:cBhvr>
                                      <p:to>
                                        <p:strVal val="visible"/>
                                      </p:to>
                                    </p:set>
                                    <p:animEffect transition="in" filter="fade">
                                      <p:cBhvr>
                                        <p:cTn id="115" dur="50"/>
                                        <p:tgtEl>
                                          <p:spTgt spid="311"/>
                                        </p:tgtEl>
                                      </p:cBhvr>
                                    </p:animEffect>
                                  </p:childTnLst>
                                </p:cTn>
                              </p:par>
                            </p:childTnLst>
                          </p:cTn>
                        </p:par>
                        <p:par>
                          <p:cTn id="116" fill="hold">
                            <p:stCondLst>
                              <p:cond delay="1600"/>
                            </p:stCondLst>
                            <p:childTnLst>
                              <p:par>
                                <p:cTn id="117" presetID="10" presetClass="entr" presetSubtype="0" fill="hold" grpId="0" nodeType="afterEffect">
                                  <p:stCondLst>
                                    <p:cond delay="0"/>
                                  </p:stCondLst>
                                  <p:childTnLst>
                                    <p:set>
                                      <p:cBhvr>
                                        <p:cTn id="118" dur="1" fill="hold">
                                          <p:stCondLst>
                                            <p:cond delay="0"/>
                                          </p:stCondLst>
                                        </p:cTn>
                                        <p:tgtEl>
                                          <p:spTgt spid="306"/>
                                        </p:tgtEl>
                                        <p:attrNameLst>
                                          <p:attrName>style.visibility</p:attrName>
                                        </p:attrNameLst>
                                      </p:cBhvr>
                                      <p:to>
                                        <p:strVal val="visible"/>
                                      </p:to>
                                    </p:set>
                                    <p:animEffect transition="in" filter="fade">
                                      <p:cBhvr>
                                        <p:cTn id="119" dur="50"/>
                                        <p:tgtEl>
                                          <p:spTgt spid="306"/>
                                        </p:tgtEl>
                                      </p:cBhvr>
                                    </p:animEffect>
                                  </p:childTnLst>
                                </p:cTn>
                              </p:par>
                            </p:childTnLst>
                          </p:cTn>
                        </p:par>
                        <p:par>
                          <p:cTn id="120" fill="hold">
                            <p:stCondLst>
                              <p:cond delay="1650"/>
                            </p:stCondLst>
                            <p:childTnLst>
                              <p:par>
                                <p:cTn id="121" presetID="22" presetClass="entr" presetSubtype="4" fill="hold" grpId="0" nodeType="afterEffect">
                                  <p:stCondLst>
                                    <p:cond delay="0"/>
                                  </p:stCondLst>
                                  <p:childTnLst>
                                    <p:set>
                                      <p:cBhvr>
                                        <p:cTn id="122" dur="1" fill="hold">
                                          <p:stCondLst>
                                            <p:cond delay="0"/>
                                          </p:stCondLst>
                                        </p:cTn>
                                        <p:tgtEl>
                                          <p:spTgt spid="355"/>
                                        </p:tgtEl>
                                        <p:attrNameLst>
                                          <p:attrName>style.visibility</p:attrName>
                                        </p:attrNameLst>
                                      </p:cBhvr>
                                      <p:to>
                                        <p:strVal val="visible"/>
                                      </p:to>
                                    </p:set>
                                    <p:animEffect transition="in" filter="wipe(down)">
                                      <p:cBhvr>
                                        <p:cTn id="123" dur="50"/>
                                        <p:tgtEl>
                                          <p:spTgt spid="355"/>
                                        </p:tgtEl>
                                      </p:cBhvr>
                                    </p:animEffect>
                                  </p:childTnLst>
                                </p:cTn>
                              </p:par>
                            </p:childTnLst>
                          </p:cTn>
                        </p:par>
                        <p:par>
                          <p:cTn id="124" fill="hold">
                            <p:stCondLst>
                              <p:cond delay="1700"/>
                            </p:stCondLst>
                            <p:childTnLst>
                              <p:par>
                                <p:cTn id="125" presetID="22" presetClass="entr" presetSubtype="4" fill="hold" nodeType="afterEffect">
                                  <p:stCondLst>
                                    <p:cond delay="0"/>
                                  </p:stCondLst>
                                  <p:childTnLst>
                                    <p:set>
                                      <p:cBhvr>
                                        <p:cTn id="126" dur="1" fill="hold">
                                          <p:stCondLst>
                                            <p:cond delay="0"/>
                                          </p:stCondLst>
                                        </p:cTn>
                                        <p:tgtEl>
                                          <p:spTgt spid="365"/>
                                        </p:tgtEl>
                                        <p:attrNameLst>
                                          <p:attrName>style.visibility</p:attrName>
                                        </p:attrNameLst>
                                      </p:cBhvr>
                                      <p:to>
                                        <p:strVal val="visible"/>
                                      </p:to>
                                    </p:set>
                                    <p:animEffect transition="in" filter="wipe(down)">
                                      <p:cBhvr>
                                        <p:cTn id="127" dur="50"/>
                                        <p:tgtEl>
                                          <p:spTgt spid="365"/>
                                        </p:tgtEl>
                                      </p:cBhvr>
                                    </p:animEffect>
                                  </p:childTnLst>
                                </p:cTn>
                              </p:par>
                            </p:childTnLst>
                          </p:cTn>
                        </p:par>
                        <p:par>
                          <p:cTn id="128" fill="hold">
                            <p:stCondLst>
                              <p:cond delay="1750"/>
                            </p:stCondLst>
                            <p:childTnLst>
                              <p:par>
                                <p:cTn id="129" presetID="22" presetClass="entr" presetSubtype="4" fill="hold" nodeType="afterEffect">
                                  <p:stCondLst>
                                    <p:cond delay="0"/>
                                  </p:stCondLst>
                                  <p:childTnLst>
                                    <p:set>
                                      <p:cBhvr>
                                        <p:cTn id="130" dur="1" fill="hold">
                                          <p:stCondLst>
                                            <p:cond delay="0"/>
                                          </p:stCondLst>
                                        </p:cTn>
                                        <p:tgtEl>
                                          <p:spTgt spid="356"/>
                                        </p:tgtEl>
                                        <p:attrNameLst>
                                          <p:attrName>style.visibility</p:attrName>
                                        </p:attrNameLst>
                                      </p:cBhvr>
                                      <p:to>
                                        <p:strVal val="visible"/>
                                      </p:to>
                                    </p:set>
                                    <p:animEffect transition="in" filter="wipe(down)">
                                      <p:cBhvr>
                                        <p:cTn id="131" dur="50"/>
                                        <p:tgtEl>
                                          <p:spTgt spid="356"/>
                                        </p:tgtEl>
                                      </p:cBhvr>
                                    </p:animEffect>
                                  </p:childTnLst>
                                </p:cTn>
                              </p:par>
                            </p:childTnLst>
                          </p:cTn>
                        </p:par>
                        <p:par>
                          <p:cTn id="132" fill="hold">
                            <p:stCondLst>
                              <p:cond delay="1800"/>
                            </p:stCondLst>
                            <p:childTnLst>
                              <p:par>
                                <p:cTn id="133" presetID="22" presetClass="entr" presetSubtype="4" fill="hold" nodeType="afterEffect">
                                  <p:stCondLst>
                                    <p:cond delay="0"/>
                                  </p:stCondLst>
                                  <p:childTnLst>
                                    <p:set>
                                      <p:cBhvr>
                                        <p:cTn id="134" dur="1" fill="hold">
                                          <p:stCondLst>
                                            <p:cond delay="0"/>
                                          </p:stCondLst>
                                        </p:cTn>
                                        <p:tgtEl>
                                          <p:spTgt spid="368"/>
                                        </p:tgtEl>
                                        <p:attrNameLst>
                                          <p:attrName>style.visibility</p:attrName>
                                        </p:attrNameLst>
                                      </p:cBhvr>
                                      <p:to>
                                        <p:strVal val="visible"/>
                                      </p:to>
                                    </p:set>
                                    <p:animEffect transition="in" filter="wipe(down)">
                                      <p:cBhvr>
                                        <p:cTn id="135" dur="50"/>
                                        <p:tgtEl>
                                          <p:spTgt spid="368"/>
                                        </p:tgtEl>
                                      </p:cBhvr>
                                    </p:animEffect>
                                  </p:childTnLst>
                                </p:cTn>
                              </p:par>
                            </p:childTnLst>
                          </p:cTn>
                        </p:par>
                        <p:par>
                          <p:cTn id="136" fill="hold">
                            <p:stCondLst>
                              <p:cond delay="1850"/>
                            </p:stCondLst>
                            <p:childTnLst>
                              <p:par>
                                <p:cTn id="137" presetID="22" presetClass="entr" presetSubtype="1" fill="hold" grpId="0" nodeType="afterEffect">
                                  <p:stCondLst>
                                    <p:cond delay="0"/>
                                  </p:stCondLst>
                                  <p:childTnLst>
                                    <p:set>
                                      <p:cBhvr>
                                        <p:cTn id="138" dur="1" fill="hold">
                                          <p:stCondLst>
                                            <p:cond delay="0"/>
                                          </p:stCondLst>
                                        </p:cTn>
                                        <p:tgtEl>
                                          <p:spTgt spid="384"/>
                                        </p:tgtEl>
                                        <p:attrNameLst>
                                          <p:attrName>style.visibility</p:attrName>
                                        </p:attrNameLst>
                                      </p:cBhvr>
                                      <p:to>
                                        <p:strVal val="visible"/>
                                      </p:to>
                                    </p:set>
                                    <p:animEffect transition="in" filter="wipe(up)">
                                      <p:cBhvr>
                                        <p:cTn id="139" dur="200"/>
                                        <p:tgtEl>
                                          <p:spTgt spid="384"/>
                                        </p:tgtEl>
                                      </p:cBhvr>
                                    </p:animEffect>
                                  </p:childTnLst>
                                </p:cTn>
                              </p:par>
                            </p:childTnLst>
                          </p:cTn>
                        </p:par>
                        <p:par>
                          <p:cTn id="140" fill="hold">
                            <p:stCondLst>
                              <p:cond delay="2050"/>
                            </p:stCondLst>
                            <p:childTnLst>
                              <p:par>
                                <p:cTn id="141" presetID="22" presetClass="entr" presetSubtype="1" fill="hold" grpId="0" nodeType="afterEffect">
                                  <p:stCondLst>
                                    <p:cond delay="0"/>
                                  </p:stCondLst>
                                  <p:childTnLst>
                                    <p:set>
                                      <p:cBhvr>
                                        <p:cTn id="142" dur="1" fill="hold">
                                          <p:stCondLst>
                                            <p:cond delay="0"/>
                                          </p:stCondLst>
                                        </p:cTn>
                                        <p:tgtEl>
                                          <p:spTgt spid="385"/>
                                        </p:tgtEl>
                                        <p:attrNameLst>
                                          <p:attrName>style.visibility</p:attrName>
                                        </p:attrNameLst>
                                      </p:cBhvr>
                                      <p:to>
                                        <p:strVal val="visible"/>
                                      </p:to>
                                    </p:set>
                                    <p:animEffect transition="in" filter="wipe(up)">
                                      <p:cBhvr>
                                        <p:cTn id="143" dur="200"/>
                                        <p:tgtEl>
                                          <p:spTgt spid="385"/>
                                        </p:tgtEl>
                                      </p:cBhvr>
                                    </p:animEffect>
                                  </p:childTnLst>
                                </p:cTn>
                              </p:par>
                            </p:childTnLst>
                          </p:cTn>
                        </p:par>
                        <p:par>
                          <p:cTn id="144" fill="hold">
                            <p:stCondLst>
                              <p:cond delay="2250"/>
                            </p:stCondLst>
                            <p:childTnLst>
                              <p:par>
                                <p:cTn id="145" presetID="22" presetClass="entr" presetSubtype="1" fill="hold" grpId="0" nodeType="afterEffect">
                                  <p:stCondLst>
                                    <p:cond delay="0"/>
                                  </p:stCondLst>
                                  <p:childTnLst>
                                    <p:set>
                                      <p:cBhvr>
                                        <p:cTn id="146" dur="1" fill="hold">
                                          <p:stCondLst>
                                            <p:cond delay="0"/>
                                          </p:stCondLst>
                                        </p:cTn>
                                        <p:tgtEl>
                                          <p:spTgt spid="386"/>
                                        </p:tgtEl>
                                        <p:attrNameLst>
                                          <p:attrName>style.visibility</p:attrName>
                                        </p:attrNameLst>
                                      </p:cBhvr>
                                      <p:to>
                                        <p:strVal val="visible"/>
                                      </p:to>
                                    </p:set>
                                    <p:animEffect transition="in" filter="wipe(up)">
                                      <p:cBhvr>
                                        <p:cTn id="147" dur="200"/>
                                        <p:tgtEl>
                                          <p:spTgt spid="386"/>
                                        </p:tgtEl>
                                      </p:cBhvr>
                                    </p:animEffect>
                                  </p:childTnLst>
                                </p:cTn>
                              </p:par>
                            </p:childTnLst>
                          </p:cTn>
                        </p:par>
                        <p:par>
                          <p:cTn id="148" fill="hold">
                            <p:stCondLst>
                              <p:cond delay="2450"/>
                            </p:stCondLst>
                            <p:childTnLst>
                              <p:par>
                                <p:cTn id="149" presetID="2" presetClass="entr" presetSubtype="4" fill="hold" grpId="0" nodeType="afterEffect">
                                  <p:stCondLst>
                                    <p:cond delay="0"/>
                                  </p:stCondLst>
                                  <p:childTnLst>
                                    <p:set>
                                      <p:cBhvr>
                                        <p:cTn id="150" dur="1" fill="hold">
                                          <p:stCondLst>
                                            <p:cond delay="0"/>
                                          </p:stCondLst>
                                        </p:cTn>
                                        <p:tgtEl>
                                          <p:spTgt spid="376"/>
                                        </p:tgtEl>
                                        <p:attrNameLst>
                                          <p:attrName>style.visibility</p:attrName>
                                        </p:attrNameLst>
                                      </p:cBhvr>
                                      <p:to>
                                        <p:strVal val="visible"/>
                                      </p:to>
                                    </p:set>
                                    <p:anim calcmode="lin" valueType="num">
                                      <p:cBhvr additive="base">
                                        <p:cTn id="151" dur="200" fill="hold"/>
                                        <p:tgtEl>
                                          <p:spTgt spid="376"/>
                                        </p:tgtEl>
                                        <p:attrNameLst>
                                          <p:attrName>ppt_x</p:attrName>
                                        </p:attrNameLst>
                                      </p:cBhvr>
                                      <p:tavLst>
                                        <p:tav tm="0">
                                          <p:val>
                                            <p:strVal val="#ppt_x"/>
                                          </p:val>
                                        </p:tav>
                                        <p:tav tm="100000">
                                          <p:val>
                                            <p:strVal val="#ppt_x"/>
                                          </p:val>
                                        </p:tav>
                                      </p:tavLst>
                                    </p:anim>
                                    <p:anim calcmode="lin" valueType="num">
                                      <p:cBhvr additive="base">
                                        <p:cTn id="152" dur="200" fill="hold"/>
                                        <p:tgtEl>
                                          <p:spTgt spid="376"/>
                                        </p:tgtEl>
                                        <p:attrNameLst>
                                          <p:attrName>ppt_y</p:attrName>
                                        </p:attrNameLst>
                                      </p:cBhvr>
                                      <p:tavLst>
                                        <p:tav tm="0">
                                          <p:val>
                                            <p:strVal val="1+#ppt_h/2"/>
                                          </p:val>
                                        </p:tav>
                                        <p:tav tm="100000">
                                          <p:val>
                                            <p:strVal val="#ppt_y"/>
                                          </p:val>
                                        </p:tav>
                                      </p:tavLst>
                                    </p:anim>
                                  </p:childTnLst>
                                </p:cTn>
                              </p:par>
                            </p:childTnLst>
                          </p:cTn>
                        </p:par>
                        <p:par>
                          <p:cTn id="153" fill="hold">
                            <p:stCondLst>
                              <p:cond delay="2650"/>
                            </p:stCondLst>
                            <p:childTnLst>
                              <p:par>
                                <p:cTn id="154" presetID="2" presetClass="entr" presetSubtype="4" fill="hold" grpId="0" nodeType="afterEffect">
                                  <p:stCondLst>
                                    <p:cond delay="0"/>
                                  </p:stCondLst>
                                  <p:childTnLst>
                                    <p:set>
                                      <p:cBhvr>
                                        <p:cTn id="155" dur="1" fill="hold">
                                          <p:stCondLst>
                                            <p:cond delay="0"/>
                                          </p:stCondLst>
                                        </p:cTn>
                                        <p:tgtEl>
                                          <p:spTgt spid="389"/>
                                        </p:tgtEl>
                                        <p:attrNameLst>
                                          <p:attrName>style.visibility</p:attrName>
                                        </p:attrNameLst>
                                      </p:cBhvr>
                                      <p:to>
                                        <p:strVal val="visible"/>
                                      </p:to>
                                    </p:set>
                                    <p:anim calcmode="lin" valueType="num">
                                      <p:cBhvr additive="base">
                                        <p:cTn id="156" dur="200" fill="hold"/>
                                        <p:tgtEl>
                                          <p:spTgt spid="389"/>
                                        </p:tgtEl>
                                        <p:attrNameLst>
                                          <p:attrName>ppt_x</p:attrName>
                                        </p:attrNameLst>
                                      </p:cBhvr>
                                      <p:tavLst>
                                        <p:tav tm="0">
                                          <p:val>
                                            <p:strVal val="#ppt_x"/>
                                          </p:val>
                                        </p:tav>
                                        <p:tav tm="100000">
                                          <p:val>
                                            <p:strVal val="#ppt_x"/>
                                          </p:val>
                                        </p:tav>
                                      </p:tavLst>
                                    </p:anim>
                                    <p:anim calcmode="lin" valueType="num">
                                      <p:cBhvr additive="base">
                                        <p:cTn id="157" dur="200" fill="hold"/>
                                        <p:tgtEl>
                                          <p:spTgt spid="389"/>
                                        </p:tgtEl>
                                        <p:attrNameLst>
                                          <p:attrName>ppt_y</p:attrName>
                                        </p:attrNameLst>
                                      </p:cBhvr>
                                      <p:tavLst>
                                        <p:tav tm="0">
                                          <p:val>
                                            <p:strVal val="1+#ppt_h/2"/>
                                          </p:val>
                                        </p:tav>
                                        <p:tav tm="100000">
                                          <p:val>
                                            <p:strVal val="#ppt_y"/>
                                          </p:val>
                                        </p:tav>
                                      </p:tavLst>
                                    </p:anim>
                                  </p:childTnLst>
                                </p:cTn>
                              </p:par>
                            </p:childTnLst>
                          </p:cTn>
                        </p:par>
                        <p:par>
                          <p:cTn id="158" fill="hold">
                            <p:stCondLst>
                              <p:cond delay="2850"/>
                            </p:stCondLst>
                            <p:childTnLst>
                              <p:par>
                                <p:cTn id="159" presetID="2" presetClass="entr" presetSubtype="4" fill="hold" grpId="0" nodeType="afterEffect">
                                  <p:stCondLst>
                                    <p:cond delay="0"/>
                                  </p:stCondLst>
                                  <p:childTnLst>
                                    <p:set>
                                      <p:cBhvr>
                                        <p:cTn id="160" dur="1" fill="hold">
                                          <p:stCondLst>
                                            <p:cond delay="0"/>
                                          </p:stCondLst>
                                        </p:cTn>
                                        <p:tgtEl>
                                          <p:spTgt spid="391"/>
                                        </p:tgtEl>
                                        <p:attrNameLst>
                                          <p:attrName>style.visibility</p:attrName>
                                        </p:attrNameLst>
                                      </p:cBhvr>
                                      <p:to>
                                        <p:strVal val="visible"/>
                                      </p:to>
                                    </p:set>
                                    <p:anim calcmode="lin" valueType="num">
                                      <p:cBhvr additive="base">
                                        <p:cTn id="161" dur="200" fill="hold"/>
                                        <p:tgtEl>
                                          <p:spTgt spid="391"/>
                                        </p:tgtEl>
                                        <p:attrNameLst>
                                          <p:attrName>ppt_x</p:attrName>
                                        </p:attrNameLst>
                                      </p:cBhvr>
                                      <p:tavLst>
                                        <p:tav tm="0">
                                          <p:val>
                                            <p:strVal val="#ppt_x"/>
                                          </p:val>
                                        </p:tav>
                                        <p:tav tm="100000">
                                          <p:val>
                                            <p:strVal val="#ppt_x"/>
                                          </p:val>
                                        </p:tav>
                                      </p:tavLst>
                                    </p:anim>
                                    <p:anim calcmode="lin" valueType="num">
                                      <p:cBhvr additive="base">
                                        <p:cTn id="162" dur="200" fill="hold"/>
                                        <p:tgtEl>
                                          <p:spTgt spid="391"/>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05" grpId="0" animBg="1"/>
      <p:bldP spid="306" grpId="0" animBg="1"/>
      <p:bldP spid="307" grpId="0" animBg="1"/>
      <p:bldP spid="308" grpId="0" animBg="1"/>
      <p:bldP spid="309" grpId="0" animBg="1"/>
      <p:bldP spid="310" grpId="0" animBg="1"/>
      <p:bldP spid="311" grpId="0" animBg="1"/>
      <p:bldP spid="312" grpId="0" animBg="1"/>
      <p:bldP spid="313" grpId="0" animBg="1"/>
      <p:bldP spid="314" grpId="0" animBg="1"/>
      <p:bldP spid="315" grpId="0" animBg="1"/>
      <p:bldP spid="316" grpId="0" animBg="1"/>
      <p:bldP spid="317" grpId="0" animBg="1"/>
      <p:bldP spid="318" grpId="0" animBg="1"/>
      <p:bldP spid="319" grpId="0" animBg="1"/>
      <p:bldP spid="328" grpId="0" animBg="1"/>
      <p:bldP spid="344" grpId="0" animBg="1"/>
      <p:bldP spid="345" grpId="0" animBg="1"/>
      <p:bldP spid="346" grpId="0" animBg="1"/>
      <p:bldP spid="347" grpId="0" animBg="1"/>
      <p:bldP spid="348" grpId="0" animBg="1"/>
      <p:bldP spid="349" grpId="0" animBg="1"/>
      <p:bldP spid="350" grpId="0" animBg="1"/>
      <p:bldP spid="351" grpId="0" animBg="1"/>
      <p:bldP spid="352" grpId="0" animBg="1"/>
      <p:bldP spid="353" grpId="0" animBg="1"/>
      <p:bldP spid="354" grpId="0" animBg="1"/>
      <p:bldP spid="355" grpId="0" animBg="1"/>
      <p:bldP spid="376" grpId="0"/>
      <p:bldP spid="384" grpId="0" animBg="1"/>
      <p:bldP spid="385" grpId="0" animBg="1"/>
      <p:bldP spid="386" grpId="0" animBg="1"/>
      <p:bldP spid="389" grpId="0"/>
      <p:bldP spid="391"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5"/>
          <p:cNvSpPr txBox="1"/>
          <p:nvPr/>
        </p:nvSpPr>
        <p:spPr>
          <a:xfrm>
            <a:off x="1039314" y="2425561"/>
            <a:ext cx="1557582"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7173A"/>
              </a:buClr>
              <a:buSzPts val="6000"/>
              <a:buFont typeface="Montserrat Black"/>
              <a:buNone/>
            </a:pPr>
            <a:r>
              <a:rPr lang="en-US" sz="7200" b="0" i="0" u="none" strike="noStrike" cap="none">
                <a:solidFill>
                  <a:schemeClr val="dk1"/>
                </a:solidFill>
                <a:latin typeface="Montserrat Black"/>
                <a:ea typeface="Montserrat Black"/>
                <a:cs typeface="Montserrat Black"/>
                <a:sym typeface="Montserrat Black"/>
              </a:rPr>
              <a:t>04</a:t>
            </a:r>
            <a:endParaRPr/>
          </a:p>
        </p:txBody>
      </p:sp>
      <p:sp>
        <p:nvSpPr>
          <p:cNvPr id="254" name="Google Shape;254;p35"/>
          <p:cNvSpPr txBox="1"/>
          <p:nvPr/>
        </p:nvSpPr>
        <p:spPr>
          <a:xfrm>
            <a:off x="1118132" y="3590640"/>
            <a:ext cx="9870709" cy="746280"/>
          </a:xfrm>
          <a:prstGeom prst="rect">
            <a:avLst/>
          </a:prstGeom>
          <a:noFill/>
          <a:ln>
            <a:noFill/>
          </a:ln>
        </p:spPr>
        <p:txBody>
          <a:bodyPr spcFirstLastPara="1" wrap="square" lIns="91425" tIns="91425" rIns="91425" bIns="91425" anchor="b" anchorCtr="0">
            <a:noAutofit/>
          </a:bodyPr>
          <a:lstStyle/>
          <a:p>
            <a:pPr marL="0" marR="0" lvl="0" indent="0" algn="just" rtl="0">
              <a:lnSpc>
                <a:spcPct val="100000"/>
              </a:lnSpc>
              <a:spcBef>
                <a:spcPts val="0"/>
              </a:spcBef>
              <a:spcAft>
                <a:spcPts val="0"/>
              </a:spcAft>
              <a:buClr>
                <a:srgbClr val="FFFFFF"/>
              </a:buClr>
              <a:buSzPts val="3600"/>
              <a:buFont typeface="Montserrat Black"/>
              <a:buNone/>
            </a:pPr>
            <a:r>
              <a:rPr lang="vi-VN" sz="4300">
                <a:solidFill>
                  <a:schemeClr val="dk1"/>
                </a:solidFill>
                <a:latin typeface="Montserrat Black"/>
                <a:sym typeface="Montserrat Black"/>
              </a:rPr>
              <a:t>Bộ dữ liệu giáo dục đại học</a:t>
            </a:r>
            <a:endParaRPr lang="en-US"/>
          </a:p>
        </p:txBody>
      </p:sp>
      <p:pic>
        <p:nvPicPr>
          <p:cNvPr id="3" name="Picture 2" descr="A magnifying glass and paper&#10;&#10;Description automatically generated with medium confidence">
            <a:extLst>
              <a:ext uri="{FF2B5EF4-FFF2-40B4-BE49-F238E27FC236}">
                <a16:creationId xmlns:a16="http://schemas.microsoft.com/office/drawing/2014/main" id="{E192257F-AEC1-33FA-0569-09C3751B31FD}"/>
              </a:ext>
            </a:extLst>
          </p:cNvPr>
          <p:cNvPicPr>
            <a:picLocks noChangeAspect="1"/>
          </p:cNvPicPr>
          <p:nvPr/>
        </p:nvPicPr>
        <p:blipFill>
          <a:blip r:embed="rId3"/>
          <a:stretch>
            <a:fillRect/>
          </a:stretch>
        </p:blipFill>
        <p:spPr>
          <a:xfrm>
            <a:off x="2697862" y="2215896"/>
            <a:ext cx="1213104" cy="1213104"/>
          </a:xfrm>
          <a:prstGeom prst="rect">
            <a:avLst/>
          </a:prstGeom>
        </p:spPr>
      </p:pic>
      <p:pic>
        <p:nvPicPr>
          <p:cNvPr id="5" name="Picture 4" descr="A person looking through a magnifying glass&#10;&#10;Description automatically generated">
            <a:extLst>
              <a:ext uri="{FF2B5EF4-FFF2-40B4-BE49-F238E27FC236}">
                <a16:creationId xmlns:a16="http://schemas.microsoft.com/office/drawing/2014/main" id="{667F110A-74CA-A35C-5271-CBA7CD786A6E}"/>
              </a:ext>
            </a:extLst>
          </p:cNvPr>
          <p:cNvPicPr>
            <a:picLocks noChangeAspect="1"/>
          </p:cNvPicPr>
          <p:nvPr/>
        </p:nvPicPr>
        <p:blipFill>
          <a:blip r:embed="rId4"/>
          <a:stretch>
            <a:fillRect/>
          </a:stretch>
        </p:blipFill>
        <p:spPr>
          <a:xfrm>
            <a:off x="10208295" y="5007645"/>
            <a:ext cx="1850355" cy="1850355"/>
          </a:xfrm>
          <a:prstGeom prst="rect">
            <a:avLst/>
          </a:prstGeom>
        </p:spPr>
      </p:pic>
      <p:pic>
        <p:nvPicPr>
          <p:cNvPr id="7" name="Picture 6" descr="A graduation cap on top of a globe&#10;&#10;Description automatically generated with low confidence">
            <a:extLst>
              <a:ext uri="{FF2B5EF4-FFF2-40B4-BE49-F238E27FC236}">
                <a16:creationId xmlns:a16="http://schemas.microsoft.com/office/drawing/2014/main" id="{70DD3015-0858-6328-1525-E57DEAF66C55}"/>
              </a:ext>
            </a:extLst>
          </p:cNvPr>
          <p:cNvPicPr>
            <a:picLocks noChangeAspect="1"/>
          </p:cNvPicPr>
          <p:nvPr/>
        </p:nvPicPr>
        <p:blipFill>
          <a:blip r:embed="rId5"/>
          <a:stretch>
            <a:fillRect/>
          </a:stretch>
        </p:blipFill>
        <p:spPr>
          <a:xfrm>
            <a:off x="8345204" y="2004535"/>
            <a:ext cx="1619684" cy="1619684"/>
          </a:xfrm>
          <a:prstGeom prst="rect">
            <a:avLst/>
          </a:prstGeom>
        </p:spPr>
      </p:pic>
    </p:spTree>
    <p:extLst>
      <p:ext uri="{BB962C8B-B14F-4D97-AF65-F5344CB8AC3E}">
        <p14:creationId xmlns:p14="http://schemas.microsoft.com/office/powerpoint/2010/main" val="163761782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60369"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Times New Roman" panose="02020603050405020304" pitchFamily="18" charset="0"/>
              <a:ea typeface="站酷小薇LOGO体" panose="02010600010101010101" charset="-122"/>
              <a:cs typeface="Times New Roman" panose="02020603050405020304" pitchFamily="18" charset="0"/>
            </a:endParaRPr>
          </a:p>
        </p:txBody>
      </p:sp>
      <p:sp>
        <p:nvSpPr>
          <p:cNvPr id="7" name="TextBox 6">
            <a:extLst>
              <a:ext uri="{FF2B5EF4-FFF2-40B4-BE49-F238E27FC236}">
                <a16:creationId xmlns:a16="http://schemas.microsoft.com/office/drawing/2014/main" id="{5F6FE875-B895-B150-6FD3-6F7E3262B458}"/>
              </a:ext>
            </a:extLst>
          </p:cNvPr>
          <p:cNvSpPr txBox="1"/>
          <p:nvPr/>
        </p:nvSpPr>
        <p:spPr>
          <a:xfrm>
            <a:off x="0" y="1562846"/>
            <a:ext cx="10664711" cy="461024"/>
          </a:xfrm>
          <a:prstGeom prst="rect">
            <a:avLst/>
          </a:prstGeom>
          <a:noFill/>
        </p:spPr>
        <p:txBody>
          <a:bodyPr wrap="square">
            <a:spAutoFit/>
          </a:bodyPr>
          <a:lstStyle/>
          <a:p>
            <a:pPr marL="1257300" marR="0" lvl="2" indent="-342900">
              <a:lnSpc>
                <a:spcPct val="150000"/>
              </a:lnSpc>
              <a:spcBef>
                <a:spcPts val="600"/>
              </a:spcBef>
              <a:spcAft>
                <a:spcPts val="600"/>
              </a:spcAft>
              <a:buFont typeface="+mj-lt"/>
              <a:buAutoNum type="arabicPeriod"/>
            </a:pPr>
            <a:r>
              <a:rPr lang="vi-VN" sz="1800" b="1">
                <a:solidFill>
                  <a:schemeClr val="tx1"/>
                </a:solidFill>
                <a:effectLst/>
                <a:latin typeface="Montserrat" panose="00000500000000000000" pitchFamily="2" charset="0"/>
                <a:ea typeface="MS Gothic" panose="020B0609070205080204" pitchFamily="49" charset="-128"/>
                <a:cs typeface="Mongolian Baiti" panose="03000500000000000000" pitchFamily="66" charset="0"/>
              </a:rPr>
              <a:t>Làm sạch file 01.sinhvien.xlsx</a:t>
            </a:r>
            <a:endParaRPr lang="en-US" sz="1800" b="1">
              <a:solidFill>
                <a:schemeClr val="tx1"/>
              </a:solidFill>
              <a:effectLst/>
              <a:latin typeface="Montserrat" panose="00000500000000000000" pitchFamily="2" charset="0"/>
              <a:ea typeface="MS Gothic" panose="020B0609070205080204" pitchFamily="49" charset="-128"/>
              <a:cs typeface="Mongolian Baiti" panose="03000500000000000000" pitchFamily="66" charset="0"/>
            </a:endParaRPr>
          </a:p>
        </p:txBody>
      </p:sp>
      <p:sp>
        <p:nvSpPr>
          <p:cNvPr id="4" name="TextBox 3">
            <a:extLst>
              <a:ext uri="{FF2B5EF4-FFF2-40B4-BE49-F238E27FC236}">
                <a16:creationId xmlns:a16="http://schemas.microsoft.com/office/drawing/2014/main" id="{FE9547F5-D7B6-85CE-618A-4447D6E2955C}"/>
              </a:ext>
            </a:extLst>
          </p:cNvPr>
          <p:cNvSpPr txBox="1"/>
          <p:nvPr/>
        </p:nvSpPr>
        <p:spPr>
          <a:xfrm>
            <a:off x="695192" y="76143"/>
            <a:ext cx="1017494" cy="769441"/>
          </a:xfrm>
          <a:prstGeom prst="rect">
            <a:avLst/>
          </a:prstGeom>
          <a:noFill/>
        </p:spPr>
        <p:txBody>
          <a:bodyPr wrap="square">
            <a:spAutoFit/>
          </a:bodyPr>
          <a:lstStyle/>
          <a:p>
            <a:pPr marL="0" marR="0" lvl="0" indent="0" algn="l" rtl="0">
              <a:lnSpc>
                <a:spcPct val="100000"/>
              </a:lnSpc>
              <a:spcBef>
                <a:spcPts val="0"/>
              </a:spcBef>
              <a:spcAft>
                <a:spcPts val="0"/>
              </a:spcAft>
              <a:buClr>
                <a:srgbClr val="27173A"/>
              </a:buClr>
              <a:buSzPts val="6000"/>
              <a:buFont typeface="Montserrat Black"/>
              <a:buNone/>
            </a:pPr>
            <a:r>
              <a:rPr lang="en-US" sz="4400" b="0" i="0" u="none" strike="noStrike" cap="none">
                <a:solidFill>
                  <a:schemeClr val="dk1"/>
                </a:solidFill>
                <a:latin typeface="Montserrat Black"/>
                <a:ea typeface="Montserrat Black"/>
                <a:cs typeface="Montserrat Black"/>
                <a:sym typeface="Montserrat Black"/>
              </a:rPr>
              <a:t>04</a:t>
            </a:r>
            <a:endParaRPr lang="en-US" sz="4400"/>
          </a:p>
        </p:txBody>
      </p:sp>
      <p:cxnSp>
        <p:nvCxnSpPr>
          <p:cNvPr id="10" name="直接连接符 64">
            <a:extLst>
              <a:ext uri="{FF2B5EF4-FFF2-40B4-BE49-F238E27FC236}">
                <a16:creationId xmlns:a16="http://schemas.microsoft.com/office/drawing/2014/main" id="{1DD78E36-52CF-3085-EAF2-EC128B650ED8}"/>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Google Shape;192;p28">
            <a:extLst>
              <a:ext uri="{FF2B5EF4-FFF2-40B4-BE49-F238E27FC236}">
                <a16:creationId xmlns:a16="http://schemas.microsoft.com/office/drawing/2014/main" id="{D93BCD41-2B26-27A8-17F5-609AF4D99874}"/>
              </a:ext>
            </a:extLst>
          </p:cNvPr>
          <p:cNvSpPr txBox="1"/>
          <p:nvPr/>
        </p:nvSpPr>
        <p:spPr>
          <a:xfrm>
            <a:off x="1783565" y="61523"/>
            <a:ext cx="9871745" cy="800189"/>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en-US" sz="4000">
                <a:solidFill>
                  <a:srgbClr val="80799A"/>
                </a:solidFill>
                <a:latin typeface="Montserrat Black"/>
                <a:ea typeface="Montserrat Black"/>
                <a:cs typeface="Montserrat Black"/>
                <a:sym typeface="Montserrat Black"/>
              </a:rPr>
              <a:t>Bộ dữ liệu giáo dục đại học</a:t>
            </a:r>
          </a:p>
        </p:txBody>
      </p:sp>
      <p:sp>
        <p:nvSpPr>
          <p:cNvPr id="2" name="TextBox 1">
            <a:extLst>
              <a:ext uri="{FF2B5EF4-FFF2-40B4-BE49-F238E27FC236}">
                <a16:creationId xmlns:a16="http://schemas.microsoft.com/office/drawing/2014/main" id="{333DA60B-D543-C8B9-B265-09A9B79196E9}"/>
              </a:ext>
            </a:extLst>
          </p:cNvPr>
          <p:cNvSpPr txBox="1"/>
          <p:nvPr/>
        </p:nvSpPr>
        <p:spPr>
          <a:xfrm>
            <a:off x="130540" y="817345"/>
            <a:ext cx="4668527" cy="747705"/>
          </a:xfrm>
          <a:prstGeom prst="rect">
            <a:avLst/>
          </a:prstGeom>
          <a:noFill/>
          <a:effectLst>
            <a:outerShdw blurRad="38100" dist="38100" dir="2100000" algn="bl" rotWithShape="0">
              <a:schemeClr val="accent1">
                <a:lumMod val="75000"/>
                <a:alpha val="50000"/>
              </a:schemeClr>
            </a:outerShdw>
          </a:effectLst>
        </p:spPr>
        <p:txBody>
          <a:bodyPr wrap="square">
            <a:spAutoFit/>
          </a:bodyPr>
          <a:lstStyle/>
          <a:p>
            <a:pPr marL="914400" marR="0" lvl="1" indent="-457200" algn="ctr">
              <a:lnSpc>
                <a:spcPct val="150000"/>
              </a:lnSpc>
              <a:spcBef>
                <a:spcPts val="1000"/>
              </a:spcBef>
              <a:spcAft>
                <a:spcPts val="600"/>
              </a:spcAft>
              <a:buFont typeface="Wingdings" panose="05000000000000000000" pitchFamily="2" charset="2"/>
              <a:buChar char="q"/>
            </a:pPr>
            <a:r>
              <a:rPr lang="en-US"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Tiền xử lí dữ liệu </a:t>
            </a:r>
            <a:endParaRPr lang="vi-VN"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endParaRPr>
          </a:p>
        </p:txBody>
      </p:sp>
      <p:sp>
        <p:nvSpPr>
          <p:cNvPr id="8" name="TextBox 7">
            <a:extLst>
              <a:ext uri="{FF2B5EF4-FFF2-40B4-BE49-F238E27FC236}">
                <a16:creationId xmlns:a16="http://schemas.microsoft.com/office/drawing/2014/main" id="{CF7EF2A1-AD71-435F-B801-824019B3E6DB}"/>
              </a:ext>
            </a:extLst>
          </p:cNvPr>
          <p:cNvSpPr txBox="1"/>
          <p:nvPr/>
        </p:nvSpPr>
        <p:spPr>
          <a:xfrm>
            <a:off x="1402247" y="2429370"/>
            <a:ext cx="9871745" cy="1159676"/>
          </a:xfrm>
          <a:prstGeom prst="rect">
            <a:avLst/>
          </a:prstGeom>
          <a:noFill/>
        </p:spPr>
        <p:txBody>
          <a:bodyPr wrap="square">
            <a:spAutoFit/>
          </a:bodyPr>
          <a:lstStyle/>
          <a:p>
            <a:pPr>
              <a:lnSpc>
                <a:spcPct val="150000"/>
              </a:lnSpc>
            </a:pPr>
            <a:r>
              <a:rPr lang="vi-VN" sz="1600" b="1">
                <a:effectLst/>
                <a:latin typeface="Comfortaa" panose="00000500000000000000" pitchFamily="2" charset="0"/>
                <a:ea typeface="Calibri" panose="020F0502020204030204" pitchFamily="34" charset="0"/>
                <a:cs typeface="Times New Roman" panose="02020603050405020304" pitchFamily="18" charset="0"/>
              </a:rPr>
              <a:t>Tuy nhiên, trong file </a:t>
            </a:r>
            <a:r>
              <a:rPr lang="vi-VN" sz="16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01.sinhvien.xlsx </a:t>
            </a:r>
            <a:r>
              <a:rPr lang="vi-VN" sz="1600" b="1">
                <a:effectLst/>
                <a:latin typeface="Comfortaa" panose="00000500000000000000" pitchFamily="2" charset="0"/>
                <a:ea typeface="Calibri" panose="020F0502020204030204" pitchFamily="34" charset="0"/>
                <a:cs typeface="Times New Roman" panose="02020603050405020304" pitchFamily="18" charset="0"/>
              </a:rPr>
              <a:t>có đến 69 thuộc tính, trong đó có đến 56 cột dư thừa và 7 thuộc tính không có đóng góp đáng kể vào bài toán. Sau khi chắt lọc thì nhóm quyết định sử dụng 5 thuộc t</a:t>
            </a:r>
            <a:r>
              <a:rPr lang="en-US" sz="1600" b="1">
                <a:latin typeface="Comfortaa" panose="00000500000000000000" pitchFamily="2" charset="0"/>
                <a:ea typeface="Calibri" panose="020F0502020204030204" pitchFamily="34" charset="0"/>
                <a:cs typeface="Times New Roman" panose="02020603050405020304" pitchFamily="18" charset="0"/>
              </a:rPr>
              <a:t>ính(</a:t>
            </a:r>
            <a:r>
              <a:rPr lang="vi-VN" sz="1600" b="1">
                <a:solidFill>
                  <a:srgbClr val="365F91"/>
                </a:solidFill>
                <a:effectLst/>
                <a:latin typeface="Comfortaa" panose="00000500000000000000" pitchFamily="2" charset="0"/>
                <a:ea typeface="Times New Roman" panose="02020603050405020304" pitchFamily="18" charset="0"/>
              </a:rPr>
              <a:t>mssv</a:t>
            </a:r>
            <a:r>
              <a:rPr lang="en-US" sz="1600" b="1">
                <a:solidFill>
                  <a:srgbClr val="365F91"/>
                </a:solidFill>
                <a:effectLst/>
                <a:latin typeface="Comfortaa" panose="00000500000000000000" pitchFamily="2" charset="0"/>
                <a:ea typeface="Times New Roman" panose="02020603050405020304" pitchFamily="18" charset="0"/>
              </a:rPr>
              <a:t>, </a:t>
            </a:r>
            <a:r>
              <a:rPr lang="vi-VN" sz="1600" b="1">
                <a:solidFill>
                  <a:srgbClr val="365F91"/>
                </a:solidFill>
                <a:effectLst/>
                <a:latin typeface="Comfortaa" panose="00000500000000000000" pitchFamily="2" charset="0"/>
                <a:ea typeface="Times New Roman" panose="02020603050405020304" pitchFamily="18" charset="0"/>
              </a:rPr>
              <a:t>gioitinh</a:t>
            </a:r>
            <a:r>
              <a:rPr lang="en-US" sz="1600" b="1">
                <a:solidFill>
                  <a:srgbClr val="365F91"/>
                </a:solidFill>
                <a:effectLst/>
                <a:latin typeface="Comfortaa" panose="00000500000000000000" pitchFamily="2" charset="0"/>
                <a:ea typeface="Times New Roman" panose="02020603050405020304" pitchFamily="18" charset="0"/>
              </a:rPr>
              <a:t>, </a:t>
            </a:r>
            <a:r>
              <a:rPr lang="vi-VN" sz="1600" b="1">
                <a:solidFill>
                  <a:srgbClr val="365F91"/>
                </a:solidFill>
                <a:effectLst/>
                <a:latin typeface="Comfortaa" panose="00000500000000000000" pitchFamily="2" charset="0"/>
                <a:ea typeface="Times New Roman" panose="02020603050405020304" pitchFamily="18" charset="0"/>
              </a:rPr>
              <a:t>noisinh</a:t>
            </a:r>
            <a:r>
              <a:rPr lang="en-US" sz="1600" b="1">
                <a:solidFill>
                  <a:srgbClr val="365F91"/>
                </a:solidFill>
                <a:effectLst/>
                <a:latin typeface="Comfortaa" panose="00000500000000000000" pitchFamily="2" charset="0"/>
                <a:ea typeface="Times New Roman" panose="02020603050405020304" pitchFamily="18" charset="0"/>
              </a:rPr>
              <a:t>, </a:t>
            </a:r>
            <a:r>
              <a:rPr lang="vi-VN" sz="1600" b="1">
                <a:solidFill>
                  <a:srgbClr val="365F91"/>
                </a:solidFill>
                <a:effectLst/>
                <a:latin typeface="Comfortaa" panose="00000500000000000000" pitchFamily="2" charset="0"/>
                <a:ea typeface="Times New Roman" panose="02020603050405020304" pitchFamily="18" charset="0"/>
              </a:rPr>
              <a:t>khoa</a:t>
            </a:r>
            <a:r>
              <a:rPr lang="en-US" sz="1600" b="1">
                <a:solidFill>
                  <a:srgbClr val="365F91"/>
                </a:solidFill>
                <a:effectLst/>
                <a:latin typeface="Comfortaa" panose="00000500000000000000" pitchFamily="2" charset="0"/>
                <a:ea typeface="Times New Roman" panose="02020603050405020304" pitchFamily="18" charset="0"/>
              </a:rPr>
              <a:t>, </a:t>
            </a:r>
            <a:r>
              <a:rPr lang="vi-VN" sz="1600" b="1">
                <a:solidFill>
                  <a:srgbClr val="365F91"/>
                </a:solidFill>
                <a:effectLst/>
                <a:latin typeface="Comfortaa" panose="00000500000000000000" pitchFamily="2" charset="0"/>
                <a:ea typeface="Times New Roman" panose="02020603050405020304" pitchFamily="18" charset="0"/>
              </a:rPr>
              <a:t>hedt</a:t>
            </a:r>
            <a:r>
              <a:rPr lang="en-US" sz="1600" b="1">
                <a:latin typeface="Comfortaa" panose="00000500000000000000" pitchFamily="2" charset="0"/>
                <a:ea typeface="Calibri" panose="020F0502020204030204" pitchFamily="34" charset="0"/>
                <a:cs typeface="Times New Roman" panose="02020603050405020304" pitchFamily="18" charset="0"/>
              </a:rPr>
              <a:t>).</a:t>
            </a:r>
            <a:endParaRPr lang="en-US" sz="1600" b="1">
              <a:effectLst/>
              <a:latin typeface="Comfortaa" panose="00000500000000000000" pitchFamily="2" charset="0"/>
              <a:ea typeface="Calibri" panose="020F0502020204030204" pitchFamily="34" charset="0"/>
              <a:cs typeface="Times New Roman" panose="02020603050405020304" pitchFamily="18" charset="0"/>
            </a:endParaRPr>
          </a:p>
        </p:txBody>
      </p:sp>
      <p:sp>
        <p:nvSpPr>
          <p:cNvPr id="5" name="TextBox 4">
            <a:extLst>
              <a:ext uri="{FF2B5EF4-FFF2-40B4-BE49-F238E27FC236}">
                <a16:creationId xmlns:a16="http://schemas.microsoft.com/office/drawing/2014/main" id="{7B187E40-6E20-F6E4-8DF7-E87FCB5AF3D8}"/>
              </a:ext>
            </a:extLst>
          </p:cNvPr>
          <p:cNvSpPr txBox="1"/>
          <p:nvPr/>
        </p:nvSpPr>
        <p:spPr>
          <a:xfrm>
            <a:off x="-362512" y="2020158"/>
            <a:ext cx="10252817" cy="461024"/>
          </a:xfrm>
          <a:prstGeom prst="rect">
            <a:avLst/>
          </a:prstGeom>
          <a:noFill/>
        </p:spPr>
        <p:txBody>
          <a:bodyPr wrap="square">
            <a:spAutoFit/>
          </a:bodyPr>
          <a:lstStyle/>
          <a:p>
            <a:pPr marL="1657350" marR="0" lvl="3" indent="-285750">
              <a:lnSpc>
                <a:spcPct val="150000"/>
              </a:lnSpc>
              <a:spcBef>
                <a:spcPts val="600"/>
              </a:spcBef>
              <a:spcAft>
                <a:spcPts val="600"/>
              </a:spcAft>
              <a:buFont typeface="Wingdings" panose="05000000000000000000" pitchFamily="2" charset="2"/>
              <a:buChar char="§"/>
            </a:pPr>
            <a:r>
              <a:rPr lang="vi-VN" sz="1800" b="1">
                <a:effectLst/>
                <a:latin typeface="Montserrat" panose="00000500000000000000" pitchFamily="2" charset="0"/>
                <a:ea typeface="MS Gothic" panose="020B0609070205080204" pitchFamily="49" charset="-128"/>
                <a:cs typeface="Times New Roman" panose="02020603050405020304" pitchFamily="18" charset="0"/>
              </a:rPr>
              <a:t>Chọn ra các thuộc tính trong phạm vi bài toán và loại bỏ dữ liệu NaN </a:t>
            </a:r>
            <a:endParaRPr lang="en-US" sz="1800" b="1">
              <a:effectLst/>
              <a:latin typeface="Montserrat" panose="00000500000000000000" pitchFamily="2" charset="0"/>
              <a:ea typeface="MS Gothic" panose="020B0609070205080204" pitchFamily="49" charset="-128"/>
              <a:cs typeface="Times New Roman" panose="02020603050405020304" pitchFamily="18" charset="0"/>
            </a:endParaRPr>
          </a:p>
        </p:txBody>
      </p:sp>
      <p:sp>
        <p:nvSpPr>
          <p:cNvPr id="11" name="TextBox 10">
            <a:extLst>
              <a:ext uri="{FF2B5EF4-FFF2-40B4-BE49-F238E27FC236}">
                <a16:creationId xmlns:a16="http://schemas.microsoft.com/office/drawing/2014/main" id="{EA39250E-D391-DFA7-4314-5BF1EA9D4E6D}"/>
              </a:ext>
            </a:extLst>
          </p:cNvPr>
          <p:cNvSpPr txBox="1"/>
          <p:nvPr/>
        </p:nvSpPr>
        <p:spPr>
          <a:xfrm>
            <a:off x="-362512" y="3582063"/>
            <a:ext cx="10252817" cy="461024"/>
          </a:xfrm>
          <a:prstGeom prst="rect">
            <a:avLst/>
          </a:prstGeom>
          <a:noFill/>
        </p:spPr>
        <p:txBody>
          <a:bodyPr wrap="square">
            <a:spAutoFit/>
          </a:bodyPr>
          <a:lstStyle/>
          <a:p>
            <a:pPr marL="1657350" marR="0" lvl="3" indent="-285750">
              <a:lnSpc>
                <a:spcPct val="150000"/>
              </a:lnSpc>
              <a:spcBef>
                <a:spcPts val="600"/>
              </a:spcBef>
              <a:spcAft>
                <a:spcPts val="600"/>
              </a:spcAft>
              <a:buFont typeface="Wingdings" panose="05000000000000000000" pitchFamily="2" charset="2"/>
              <a:buChar char="§"/>
            </a:pPr>
            <a:r>
              <a:rPr lang="vi-VN" sz="1800" b="1">
                <a:effectLst/>
                <a:latin typeface="Montserrat" panose="00000500000000000000" pitchFamily="2" charset="0"/>
                <a:ea typeface="MS Gothic" panose="020B0609070205080204" pitchFamily="49" charset="-128"/>
                <a:cs typeface="Times New Roman" panose="02020603050405020304" pitchFamily="18" charset="0"/>
              </a:rPr>
              <a:t>Thống nhất thuộc tính noisinh</a:t>
            </a:r>
            <a:endParaRPr lang="en-US" sz="1800" b="1">
              <a:effectLst/>
              <a:latin typeface="Montserrat" panose="00000500000000000000" pitchFamily="2" charset="0"/>
              <a:ea typeface="MS Gothic" panose="020B0609070205080204" pitchFamily="49" charset="-128"/>
              <a:cs typeface="Times New Roman" panose="02020603050405020304" pitchFamily="18" charset="0"/>
            </a:endParaRPr>
          </a:p>
        </p:txBody>
      </p:sp>
      <p:sp>
        <p:nvSpPr>
          <p:cNvPr id="17" name="TextBox 16">
            <a:extLst>
              <a:ext uri="{FF2B5EF4-FFF2-40B4-BE49-F238E27FC236}">
                <a16:creationId xmlns:a16="http://schemas.microsoft.com/office/drawing/2014/main" id="{B762D451-C389-E38D-C235-BEF075A5325D}"/>
              </a:ext>
            </a:extLst>
          </p:cNvPr>
          <p:cNvSpPr txBox="1"/>
          <p:nvPr/>
        </p:nvSpPr>
        <p:spPr>
          <a:xfrm>
            <a:off x="1402247" y="4032987"/>
            <a:ext cx="10050987" cy="1236621"/>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600"/>
              </a:spcAft>
              <a:buClr>
                <a:srgbClr val="000000"/>
              </a:buClr>
              <a:buSzTx/>
              <a:buFont typeface="Arial"/>
              <a:buNone/>
              <a:tabLst/>
              <a:defRPr/>
            </a:pPr>
            <a:r>
              <a:rPr kumimoji="0" lang="en-US" sz="1600" b="1"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G</a:t>
            </a:r>
            <a:r>
              <a:rPr kumimoji="0" lang="vi-VN" sz="1600" b="1"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iải quyết các trường hợp </a:t>
            </a:r>
            <a:r>
              <a:rPr kumimoji="0" lang="vi-VN" sz="1600" b="1" i="0" u="none" strike="noStrike" kern="0" cap="none" spc="0" normalizeH="0" baseline="0" noProof="0">
                <a:ln>
                  <a:noFill/>
                </a:ln>
                <a:solidFill>
                  <a:srgbClr val="FF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không thống nhất</a:t>
            </a:r>
            <a:r>
              <a:rPr kumimoji="0" lang="en-US" sz="1600" b="1" i="0" u="none" strike="noStrike" kern="0" cap="none" spc="0" normalizeH="0" baseline="0" noProof="0">
                <a:ln>
                  <a:noFill/>
                </a:ln>
                <a:solidFill>
                  <a:srgbClr val="FF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 (</a:t>
            </a:r>
            <a:r>
              <a:rPr lang="en-US" sz="1600" b="1">
                <a:solidFill>
                  <a:srgbClr val="365F91"/>
                </a:solidFill>
                <a:effectLst/>
                <a:latin typeface="Montserrat" panose="00000500000000000000" pitchFamily="2" charset="0"/>
                <a:ea typeface="Times New Roman" panose="02020603050405020304" pitchFamily="18" charset="0"/>
              </a:rPr>
              <a:t>giá trị </a:t>
            </a:r>
            <a:r>
              <a:rPr lang="vi-VN" sz="1600" b="1">
                <a:solidFill>
                  <a:srgbClr val="365F91"/>
                </a:solidFill>
                <a:effectLst/>
                <a:latin typeface="Montserrat" panose="00000500000000000000" pitchFamily="2" charset="0"/>
                <a:ea typeface="Times New Roman" panose="02020603050405020304" pitchFamily="18" charset="0"/>
              </a:rPr>
              <a:t>ở mức quận, xã</a:t>
            </a:r>
            <a:r>
              <a:rPr lang="en-US" sz="1600" b="1">
                <a:solidFill>
                  <a:srgbClr val="365F91"/>
                </a:solidFill>
                <a:effectLst/>
                <a:latin typeface="Montserrat" panose="00000500000000000000" pitchFamily="2" charset="0"/>
                <a:ea typeface="Times New Roman" panose="02020603050405020304" pitchFamily="18" charset="0"/>
              </a:rPr>
              <a:t>,</a:t>
            </a:r>
            <a:r>
              <a:rPr lang="vi-VN" sz="1600" b="1">
                <a:solidFill>
                  <a:srgbClr val="365F91"/>
                </a:solidFill>
                <a:latin typeface="Montserrat" panose="00000500000000000000" pitchFamily="2" charset="0"/>
                <a:ea typeface="Times New Roman" panose="02020603050405020304" pitchFamily="18" charset="0"/>
              </a:rPr>
              <a:t> tên của các quốc gia</a:t>
            </a:r>
            <a:r>
              <a:rPr lang="en-US" sz="1600" b="1">
                <a:solidFill>
                  <a:srgbClr val="365F91"/>
                </a:solidFill>
                <a:latin typeface="Montserrat" panose="00000500000000000000" pitchFamily="2" charset="0"/>
                <a:ea typeface="Times New Roman" panose="02020603050405020304" pitchFamily="18" charset="0"/>
              </a:rPr>
              <a:t>,</a:t>
            </a:r>
            <a:r>
              <a:rPr lang="vi-VN" sz="1600" b="1">
                <a:solidFill>
                  <a:srgbClr val="365F91"/>
                </a:solidFill>
                <a:latin typeface="Montserrat" panose="00000500000000000000" pitchFamily="2" charset="0"/>
                <a:ea typeface="Times New Roman" panose="02020603050405020304" pitchFamily="18" charset="0"/>
              </a:rPr>
              <a:t> chuỗi dài</a:t>
            </a:r>
            <a:r>
              <a:rPr lang="en-US" sz="1600" b="1">
                <a:solidFill>
                  <a:srgbClr val="365F91"/>
                </a:solidFill>
                <a:latin typeface="Montserrat" panose="00000500000000000000" pitchFamily="2" charset="0"/>
                <a:ea typeface="Times New Roman" panose="02020603050405020304" pitchFamily="18" charset="0"/>
              </a:rPr>
              <a:t>..</a:t>
            </a:r>
            <a:r>
              <a:rPr lang="en-US" sz="1600" b="1">
                <a:solidFill>
                  <a:srgbClr val="365F91"/>
                </a:solidFill>
                <a:effectLst/>
                <a:latin typeface="Montserrat" panose="00000500000000000000" pitchFamily="2" charset="0"/>
                <a:ea typeface="Times New Roman" panose="02020603050405020304" pitchFamily="18" charset="0"/>
              </a:rPr>
              <a:t> </a:t>
            </a:r>
            <a:r>
              <a:rPr kumimoji="0" lang="en-US" sz="1600" b="1" i="0" u="none" strike="noStrike" kern="0" cap="none" spc="0" normalizeH="0" baseline="0" noProof="0">
                <a:ln>
                  <a:noFill/>
                </a:ln>
                <a:solidFill>
                  <a:srgbClr val="FF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a:t>
            </a:r>
            <a:r>
              <a:rPr kumimoji="0" lang="vi-VN" sz="1600" b="1" i="0" u="none" strike="noStrike" kern="0" cap="none" spc="0" normalizeH="0" baseline="0" noProof="0">
                <a:ln>
                  <a:noFill/>
                </a:ln>
                <a:solidFill>
                  <a:srgbClr val="FF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 </a:t>
            </a:r>
            <a:r>
              <a:rPr kumimoji="0" lang="vi-VN" sz="1600" b="1"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dữ liệu bằng việc </a:t>
            </a:r>
            <a:r>
              <a:rPr kumimoji="0" lang="vi-VN" sz="1600" b="1" i="0" u="none" strike="noStrike" kern="0" cap="none" spc="0" normalizeH="0" baseline="0" noProof="0">
                <a:ln>
                  <a:noFill/>
                </a:ln>
                <a:solidFill>
                  <a:srgbClr val="008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thay thế các giá trị</a:t>
            </a:r>
            <a:r>
              <a:rPr kumimoji="0" lang="vi-VN" sz="1600" b="1"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 Ví dụ</a:t>
            </a:r>
            <a:r>
              <a:rPr lang="en-US" sz="1600" b="1">
                <a:latin typeface="Comfortaa" panose="00000500000000000000" pitchFamily="2" charset="0"/>
                <a:ea typeface="Calibri" panose="020F0502020204030204" pitchFamily="34" charset="0"/>
                <a:cs typeface="Times New Roman" panose="02020603050405020304" pitchFamily="18" charset="0"/>
              </a:rPr>
              <a:t> </a:t>
            </a:r>
            <a:r>
              <a:rPr kumimoji="0" lang="vi-VN" sz="1600" b="1"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(quận Thủ Đức -&gt; Hồ Chí Minh).</a:t>
            </a:r>
            <a:endParaRPr kumimoji="0" lang="en-US" sz="1600" b="1"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endParaRPr>
          </a:p>
          <a:p>
            <a:pPr algn="just">
              <a:lnSpc>
                <a:spcPct val="150000"/>
              </a:lnSpc>
              <a:spcAft>
                <a:spcPts val="600"/>
              </a:spcAft>
              <a:defRPr/>
            </a:pPr>
            <a:r>
              <a:rPr lang="en-US" sz="1600" b="1">
                <a:latin typeface="Comfortaa" panose="00000500000000000000" pitchFamily="2" charset="0"/>
                <a:ea typeface="Calibri" panose="020F0502020204030204" pitchFamily="34" charset="0"/>
                <a:cs typeface="Times New Roman" panose="02020603050405020304" pitchFamily="18" charset="0"/>
              </a:rPr>
              <a:t>S</a:t>
            </a:r>
            <a:r>
              <a:rPr lang="vi-VN" sz="1600" b="1">
                <a:effectLst/>
                <a:latin typeface="Comfortaa" panose="00000500000000000000" pitchFamily="2" charset="0"/>
                <a:ea typeface="Calibri" panose="020F0502020204030204" pitchFamily="34" charset="0"/>
                <a:cs typeface="Times New Roman" panose="02020603050405020304" pitchFamily="18" charset="0"/>
              </a:rPr>
              <a:t>ử dụng khoảng cách </a:t>
            </a:r>
            <a:r>
              <a:rPr lang="vi-VN" sz="1600" b="1">
                <a:solidFill>
                  <a:srgbClr val="CF6402"/>
                </a:solidFill>
                <a:effectLst/>
                <a:latin typeface="Comfortaa" panose="00000500000000000000" pitchFamily="2" charset="0"/>
                <a:ea typeface="Calibri" panose="020F0502020204030204" pitchFamily="34" charset="0"/>
                <a:cs typeface="Times New Roman" panose="02020603050405020304" pitchFamily="18" charset="0"/>
              </a:rPr>
              <a:t>Levenshtein </a:t>
            </a:r>
            <a:r>
              <a:rPr lang="en-US" sz="1600" b="1">
                <a:solidFill>
                  <a:schemeClr val="tx1"/>
                </a:solidFill>
                <a:latin typeface="Comfortaa" panose="00000500000000000000" pitchFamily="2" charset="0"/>
                <a:ea typeface="Calibri" panose="020F0502020204030204" pitchFamily="34" charset="0"/>
                <a:cs typeface="Times New Roman" panose="02020603050405020304" pitchFamily="18" charset="0"/>
              </a:rPr>
              <a:t>đ</a:t>
            </a:r>
            <a:r>
              <a:rPr lang="vi-VN" sz="1600" b="1">
                <a:effectLst/>
                <a:latin typeface="Comfortaa" panose="00000500000000000000" pitchFamily="2" charset="0"/>
                <a:ea typeface="Calibri" panose="020F0502020204030204" pitchFamily="34" charset="0"/>
                <a:cs typeface="Times New Roman" panose="02020603050405020304" pitchFamily="18" charset="0"/>
              </a:rPr>
              <a:t>ể thống nhất giá trị biểu diễn cho cùng một thành phố</a:t>
            </a:r>
            <a:r>
              <a:rPr lang="en-US" sz="1600" b="1">
                <a:effectLst/>
                <a:latin typeface="Comfortaa" panose="00000500000000000000" pitchFamily="2" charset="0"/>
                <a:ea typeface="Calibri" panose="020F0502020204030204" pitchFamily="34" charset="0"/>
                <a:cs typeface="Times New Roman" panose="02020603050405020304" pitchFamily="18" charset="0"/>
              </a:rPr>
              <a:t>.</a:t>
            </a:r>
          </a:p>
        </p:txBody>
      </p:sp>
      <p:sp>
        <p:nvSpPr>
          <p:cNvPr id="21" name="TextBox 20">
            <a:extLst>
              <a:ext uri="{FF2B5EF4-FFF2-40B4-BE49-F238E27FC236}">
                <a16:creationId xmlns:a16="http://schemas.microsoft.com/office/drawing/2014/main" id="{89D162EA-7E28-8E54-4722-DD40D7CED42D}"/>
              </a:ext>
            </a:extLst>
          </p:cNvPr>
          <p:cNvSpPr txBox="1"/>
          <p:nvPr/>
        </p:nvSpPr>
        <p:spPr>
          <a:xfrm>
            <a:off x="-362512" y="5281265"/>
            <a:ext cx="7346715" cy="461024"/>
          </a:xfrm>
          <a:prstGeom prst="rect">
            <a:avLst/>
          </a:prstGeom>
          <a:noFill/>
        </p:spPr>
        <p:txBody>
          <a:bodyPr wrap="square">
            <a:spAutoFit/>
          </a:bodyPr>
          <a:lstStyle/>
          <a:p>
            <a:pPr marL="1657350" marR="0" lvl="3" indent="-285750" defTabSz="914400" rtl="0" eaLnBrk="1" fontAlgn="auto" latinLnBrk="0" hangingPunct="1">
              <a:lnSpc>
                <a:spcPct val="150000"/>
              </a:lnSpc>
              <a:spcBef>
                <a:spcPts val="600"/>
              </a:spcBef>
              <a:spcAft>
                <a:spcPts val="600"/>
              </a:spcAft>
              <a:buClr>
                <a:srgbClr val="000000"/>
              </a:buClr>
              <a:buSzTx/>
              <a:buFont typeface="Wingdings" panose="05000000000000000000" pitchFamily="2" charset="2"/>
              <a:buChar char="§"/>
              <a:tabLst/>
              <a:defRPr/>
            </a:pPr>
            <a:r>
              <a:rPr kumimoji="0" lang="vi-VN" sz="1800" b="1" i="0" u="none" strike="noStrike" kern="0" cap="none" spc="0" normalizeH="0" baseline="0" noProof="0">
                <a:ln>
                  <a:noFill/>
                </a:ln>
                <a:solidFill>
                  <a:srgbClr val="000000"/>
                </a:solidFill>
                <a:effectLst/>
                <a:uLnTx/>
                <a:uFillTx/>
                <a:latin typeface="Montserrat" panose="00000500000000000000" pitchFamily="2" charset="0"/>
                <a:ea typeface="MS Gothic" panose="020B0609070205080204" pitchFamily="49" charset="-128"/>
                <a:cs typeface="Times New Roman" panose="02020603050405020304" pitchFamily="18" charset="0"/>
                <a:sym typeface="Arial"/>
              </a:rPr>
              <a:t>Xử lí khoảng trắng không mong muốn </a:t>
            </a:r>
            <a:endParaRPr kumimoji="0" lang="en-US" sz="1800" b="1" i="0" u="none" strike="noStrike" kern="0" cap="none" spc="0" normalizeH="0" baseline="0" noProof="0">
              <a:ln>
                <a:noFill/>
              </a:ln>
              <a:solidFill>
                <a:srgbClr val="000000"/>
              </a:solidFill>
              <a:effectLst/>
              <a:uLnTx/>
              <a:uFillTx/>
              <a:latin typeface="Montserrat" panose="00000500000000000000" pitchFamily="2" charset="0"/>
              <a:ea typeface="MS Gothic" panose="020B0609070205080204" pitchFamily="49" charset="-128"/>
              <a:cs typeface="Times New Roman" panose="02020603050405020304" pitchFamily="18" charset="0"/>
              <a:sym typeface="Arial"/>
            </a:endParaRPr>
          </a:p>
        </p:txBody>
      </p:sp>
      <p:sp>
        <p:nvSpPr>
          <p:cNvPr id="27" name="TextBox 26">
            <a:extLst>
              <a:ext uri="{FF2B5EF4-FFF2-40B4-BE49-F238E27FC236}">
                <a16:creationId xmlns:a16="http://schemas.microsoft.com/office/drawing/2014/main" id="{6BD4DD25-A0AA-73D2-77EC-40EFCAFEB8F3}"/>
              </a:ext>
            </a:extLst>
          </p:cNvPr>
          <p:cNvSpPr txBox="1"/>
          <p:nvPr/>
        </p:nvSpPr>
        <p:spPr>
          <a:xfrm>
            <a:off x="1402247" y="5805926"/>
            <a:ext cx="9537533" cy="867289"/>
          </a:xfrm>
          <a:prstGeom prst="rect">
            <a:avLst/>
          </a:prstGeom>
          <a:noFill/>
        </p:spPr>
        <p:txBody>
          <a:bodyPr wrap="square">
            <a:spAutoFit/>
          </a:bodyPr>
          <a:lstStyle/>
          <a:p>
            <a:pPr marL="0" marR="0" lvl="0" indent="0" algn="just" defTabSz="914400" rtl="0" eaLnBrk="1" fontAlgn="auto" latinLnBrk="0" hangingPunct="1">
              <a:lnSpc>
                <a:spcPct val="150000"/>
              </a:lnSpc>
              <a:spcBef>
                <a:spcPts val="0"/>
              </a:spcBef>
              <a:spcAft>
                <a:spcPts val="600"/>
              </a:spcAft>
              <a:buClr>
                <a:srgbClr val="000000"/>
              </a:buClr>
              <a:buSzTx/>
              <a:buFont typeface="Arial"/>
              <a:buNone/>
              <a:tabLst/>
              <a:defRPr/>
            </a:pPr>
            <a:r>
              <a:rPr lang="en-US" sz="1600" b="1">
                <a:latin typeface="Comfortaa" panose="00000500000000000000" pitchFamily="2" charset="0"/>
                <a:ea typeface="Calibri" panose="020F0502020204030204" pitchFamily="34" charset="0"/>
                <a:cs typeface="Times New Roman" panose="02020603050405020304" pitchFamily="18" charset="0"/>
              </a:rPr>
              <a:t>X</a:t>
            </a:r>
            <a:r>
              <a:rPr kumimoji="0" lang="vi-VN" sz="1600" b="1"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óa khoảng trắng dư thừa </a:t>
            </a:r>
            <a:r>
              <a:rPr kumimoji="0" lang="en-US" sz="1600" b="1"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ở</a:t>
            </a:r>
            <a:r>
              <a:rPr kumimoji="0" lang="vi-VN" sz="1600" b="1"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 hai thuộc tính còn lại là </a:t>
            </a:r>
            <a:r>
              <a:rPr kumimoji="0" lang="vi-VN" sz="1600" b="1" i="0" u="none" strike="noStrike" kern="0" cap="none" spc="0" normalizeH="0" baseline="0" noProof="0">
                <a:ln>
                  <a:noFill/>
                </a:ln>
                <a:solidFill>
                  <a:srgbClr val="000000"/>
                </a:solidFill>
                <a:effectLst/>
                <a:uLnTx/>
                <a:uFillTx/>
                <a:latin typeface="Montserrat" panose="00000500000000000000" pitchFamily="2" charset="0"/>
                <a:ea typeface="Calibri" panose="020F0502020204030204" pitchFamily="34" charset="0"/>
                <a:cs typeface="Times New Roman" panose="02020603050405020304" pitchFamily="18" charset="0"/>
                <a:sym typeface="Arial"/>
              </a:rPr>
              <a:t>khoa</a:t>
            </a:r>
            <a:r>
              <a:rPr kumimoji="0" lang="vi-VN" sz="1600" b="1"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 và </a:t>
            </a:r>
            <a:r>
              <a:rPr kumimoji="0" lang="vi-VN" sz="1600" b="1" i="0" u="none" strike="noStrike" kern="0" cap="none" spc="0" normalizeH="0" baseline="0" noProof="0">
                <a:ln>
                  <a:noFill/>
                </a:ln>
                <a:solidFill>
                  <a:srgbClr val="000000"/>
                </a:solidFill>
                <a:effectLst/>
                <a:uLnTx/>
                <a:uFillTx/>
                <a:latin typeface="Montserrat" panose="00000500000000000000" pitchFamily="2" charset="0"/>
                <a:ea typeface="Calibri" panose="020F0502020204030204" pitchFamily="34" charset="0"/>
                <a:cs typeface="Times New Roman" panose="02020603050405020304" pitchFamily="18" charset="0"/>
                <a:sym typeface="Arial"/>
              </a:rPr>
              <a:t>hedt</a:t>
            </a:r>
            <a:endParaRPr kumimoji="0" lang="en-US" sz="1600" b="1"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endParaRPr>
          </a:p>
          <a:p>
            <a:pPr marL="0" marR="0" lvl="0" indent="0" algn="just" defTabSz="914400" rtl="0" eaLnBrk="1" fontAlgn="auto" latinLnBrk="0" hangingPunct="1">
              <a:lnSpc>
                <a:spcPct val="150000"/>
              </a:lnSpc>
              <a:spcBef>
                <a:spcPts val="0"/>
              </a:spcBef>
              <a:spcAft>
                <a:spcPts val="600"/>
              </a:spcAft>
              <a:buClr>
                <a:srgbClr val="000000"/>
              </a:buClr>
              <a:buSzTx/>
              <a:buFont typeface="Arial"/>
              <a:buNone/>
              <a:tabLst/>
              <a:defRPr/>
            </a:pPr>
            <a:r>
              <a:rPr kumimoji="0" lang="vi-VN" sz="1600" b="1"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VD: ‘</a:t>
            </a:r>
            <a:r>
              <a:rPr kumimoji="0" lang="vi-VN" sz="1600" b="1" i="0" u="none" strike="noStrike" kern="0" cap="none" spc="0" normalizeH="0" baseline="0" noProof="0">
                <a:ln>
                  <a:noFill/>
                </a:ln>
                <a:solidFill>
                  <a:srgbClr val="000000">
                    <a:lumMod val="75000"/>
                    <a:lumOff val="25000"/>
                  </a:srgbClr>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 </a:t>
            </a:r>
            <a:r>
              <a:rPr kumimoji="0" lang="vi-VN" sz="1600" b="1"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CQUI’, ‘ CLC’, ‘</a:t>
            </a:r>
            <a:r>
              <a:rPr kumimoji="0" lang="vi-VN" sz="1600" b="1" i="0" u="none" strike="noStrike" kern="0" cap="none" spc="0" normalizeH="0" baseline="0" noProof="0">
                <a:ln>
                  <a:noFill/>
                </a:ln>
                <a:solidFill>
                  <a:srgbClr val="000000"/>
                </a:solidFill>
                <a:effectLst/>
                <a:highlight>
                  <a:srgbClr val="FF0000"/>
                </a:highlight>
                <a:uLnTx/>
                <a:uFillTx/>
                <a:latin typeface="Comfortaa" panose="00000500000000000000" pitchFamily="2" charset="0"/>
                <a:ea typeface="Calibri" panose="020F0502020204030204" pitchFamily="34" charset="0"/>
                <a:cs typeface="Times New Roman" panose="02020603050405020304" pitchFamily="18" charset="0"/>
                <a:sym typeface="Arial"/>
              </a:rPr>
              <a:t> </a:t>
            </a:r>
            <a:r>
              <a:rPr kumimoji="0" lang="vi-VN" sz="1600" b="1"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CNTT’, ‘</a:t>
            </a:r>
            <a:r>
              <a:rPr kumimoji="0" lang="vi-VN" sz="1600" b="1" i="0" u="none" strike="noStrike" kern="0" cap="none" spc="0" normalizeH="0" baseline="0" noProof="0">
                <a:ln>
                  <a:noFill/>
                </a:ln>
                <a:solidFill>
                  <a:srgbClr val="000000"/>
                </a:solidFill>
                <a:effectLst/>
                <a:highlight>
                  <a:srgbClr val="FF0000"/>
                </a:highlight>
                <a:uLnTx/>
                <a:uFillTx/>
                <a:latin typeface="Comfortaa" panose="00000500000000000000" pitchFamily="2" charset="0"/>
                <a:ea typeface="Calibri" panose="020F0502020204030204" pitchFamily="34" charset="0"/>
                <a:cs typeface="Times New Roman" panose="02020603050405020304" pitchFamily="18" charset="0"/>
                <a:sym typeface="Arial"/>
              </a:rPr>
              <a:t> </a:t>
            </a:r>
            <a:r>
              <a:rPr kumimoji="0" lang="vi-VN" sz="1600" b="1"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HTTT’,</a:t>
            </a:r>
            <a:r>
              <a:rPr kumimoji="0" lang="en-US" sz="1600" b="1"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 </a:t>
            </a:r>
            <a:r>
              <a:rPr kumimoji="0" lang="vi-VN" sz="1600" b="1"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a:t>
            </a:r>
            <a:endParaRPr kumimoji="0" lang="en-US" sz="1600" b="1"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endParaRPr>
          </a:p>
        </p:txBody>
      </p:sp>
    </p:spTree>
    <p:extLst>
      <p:ext uri="{BB962C8B-B14F-4D97-AF65-F5344CB8AC3E}">
        <p14:creationId xmlns:p14="http://schemas.microsoft.com/office/powerpoint/2010/main" val="33481597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8"/>
                                        </p:tgtEl>
                                        <p:attrNameLst>
                                          <p:attrName>style.visibility</p:attrName>
                                        </p:attrNameLst>
                                      </p:cBhvr>
                                      <p:to>
                                        <p:strVal val="visible"/>
                                      </p:to>
                                    </p:set>
                                    <p:anim calcmode="lin" valueType="num">
                                      <p:cBhvr additive="base">
                                        <p:cTn id="13" dur="500" fill="hold"/>
                                        <p:tgtEl>
                                          <p:spTgt spid="8"/>
                                        </p:tgtEl>
                                        <p:attrNameLst>
                                          <p:attrName>ppt_x</p:attrName>
                                        </p:attrNameLst>
                                      </p:cBhvr>
                                      <p:tavLst>
                                        <p:tav tm="0">
                                          <p:val>
                                            <p:strVal val="#ppt_x"/>
                                          </p:val>
                                        </p:tav>
                                        <p:tav tm="100000">
                                          <p:val>
                                            <p:strVal val="#ppt_x"/>
                                          </p:val>
                                        </p:tav>
                                      </p:tavLst>
                                    </p:anim>
                                    <p:anim calcmode="lin" valueType="num">
                                      <p:cBhvr additive="base">
                                        <p:cTn id="14" dur="500" fill="hold"/>
                                        <p:tgtEl>
                                          <p:spTgt spid="8"/>
                                        </p:tgtEl>
                                        <p:attrNameLst>
                                          <p:attrName>ppt_y</p:attrName>
                                        </p:attrNameLst>
                                      </p:cBhvr>
                                      <p:tavLst>
                                        <p:tav tm="0">
                                          <p:val>
                                            <p:strVal val="1+#ppt_h/2"/>
                                          </p:val>
                                        </p:tav>
                                        <p:tav tm="100000">
                                          <p:val>
                                            <p:strVal val="#ppt_y"/>
                                          </p:val>
                                        </p:tav>
                                      </p:tavLst>
                                    </p:anim>
                                  </p:childTnLst>
                                </p:cTn>
                              </p:par>
                              <p:par>
                                <p:cTn id="15" presetID="2" presetClass="entr" presetSubtype="4" fill="hold" grpId="0" nodeType="withEffect">
                                  <p:stCondLst>
                                    <p:cond delay="0"/>
                                  </p:stCondLst>
                                  <p:childTnLst>
                                    <p:set>
                                      <p:cBhvr>
                                        <p:cTn id="16" dur="1" fill="hold">
                                          <p:stCondLst>
                                            <p:cond delay="0"/>
                                          </p:stCondLst>
                                        </p:cTn>
                                        <p:tgtEl>
                                          <p:spTgt spid="5"/>
                                        </p:tgtEl>
                                        <p:attrNameLst>
                                          <p:attrName>style.visibility</p:attrName>
                                        </p:attrNameLst>
                                      </p:cBhvr>
                                      <p:to>
                                        <p:strVal val="visible"/>
                                      </p:to>
                                    </p:set>
                                    <p:anim calcmode="lin" valueType="num">
                                      <p:cBhvr additive="base">
                                        <p:cTn id="17" dur="500" fill="hold"/>
                                        <p:tgtEl>
                                          <p:spTgt spid="5"/>
                                        </p:tgtEl>
                                        <p:attrNameLst>
                                          <p:attrName>ppt_x</p:attrName>
                                        </p:attrNameLst>
                                      </p:cBhvr>
                                      <p:tavLst>
                                        <p:tav tm="0">
                                          <p:val>
                                            <p:strVal val="#ppt_x"/>
                                          </p:val>
                                        </p:tav>
                                        <p:tav tm="100000">
                                          <p:val>
                                            <p:strVal val="#ppt_x"/>
                                          </p:val>
                                        </p:tav>
                                      </p:tavLst>
                                    </p:anim>
                                    <p:anim calcmode="lin" valueType="num">
                                      <p:cBhvr additive="base">
                                        <p:cTn id="18" dur="500" fill="hold"/>
                                        <p:tgtEl>
                                          <p:spTgt spid="5"/>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2" presetClass="entr" presetSubtype="4"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 calcmode="lin" valueType="num">
                                      <p:cBhvr additive="base">
                                        <p:cTn id="23" dur="500" fill="hold"/>
                                        <p:tgtEl>
                                          <p:spTgt spid="11"/>
                                        </p:tgtEl>
                                        <p:attrNameLst>
                                          <p:attrName>ppt_x</p:attrName>
                                        </p:attrNameLst>
                                      </p:cBhvr>
                                      <p:tavLst>
                                        <p:tav tm="0">
                                          <p:val>
                                            <p:strVal val="#ppt_x"/>
                                          </p:val>
                                        </p:tav>
                                        <p:tav tm="100000">
                                          <p:val>
                                            <p:strVal val="#ppt_x"/>
                                          </p:val>
                                        </p:tav>
                                      </p:tavLst>
                                    </p:anim>
                                    <p:anim calcmode="lin" valueType="num">
                                      <p:cBhvr additive="base">
                                        <p:cTn id="24" dur="500" fill="hold"/>
                                        <p:tgtEl>
                                          <p:spTgt spid="11"/>
                                        </p:tgtEl>
                                        <p:attrNameLst>
                                          <p:attrName>ppt_y</p:attrName>
                                        </p:attrNameLst>
                                      </p:cBhvr>
                                      <p:tavLst>
                                        <p:tav tm="0">
                                          <p:val>
                                            <p:strVal val="1+#ppt_h/2"/>
                                          </p:val>
                                        </p:tav>
                                        <p:tav tm="100000">
                                          <p:val>
                                            <p:strVal val="#ppt_y"/>
                                          </p:val>
                                        </p:tav>
                                      </p:tavLst>
                                    </p:anim>
                                  </p:childTnLst>
                                </p:cTn>
                              </p:par>
                              <p:par>
                                <p:cTn id="25" presetID="2" presetClass="entr" presetSubtype="4" fill="hold" grpId="0" nodeType="withEffect">
                                  <p:stCondLst>
                                    <p:cond delay="0"/>
                                  </p:stCondLst>
                                  <p:childTnLst>
                                    <p:set>
                                      <p:cBhvr>
                                        <p:cTn id="26" dur="1" fill="hold">
                                          <p:stCondLst>
                                            <p:cond delay="0"/>
                                          </p:stCondLst>
                                        </p:cTn>
                                        <p:tgtEl>
                                          <p:spTgt spid="17"/>
                                        </p:tgtEl>
                                        <p:attrNameLst>
                                          <p:attrName>style.visibility</p:attrName>
                                        </p:attrNameLst>
                                      </p:cBhvr>
                                      <p:to>
                                        <p:strVal val="visible"/>
                                      </p:to>
                                    </p:set>
                                    <p:anim calcmode="lin" valueType="num">
                                      <p:cBhvr additive="base">
                                        <p:cTn id="27" dur="500" fill="hold"/>
                                        <p:tgtEl>
                                          <p:spTgt spid="17"/>
                                        </p:tgtEl>
                                        <p:attrNameLst>
                                          <p:attrName>ppt_x</p:attrName>
                                        </p:attrNameLst>
                                      </p:cBhvr>
                                      <p:tavLst>
                                        <p:tav tm="0">
                                          <p:val>
                                            <p:strVal val="#ppt_x"/>
                                          </p:val>
                                        </p:tav>
                                        <p:tav tm="100000">
                                          <p:val>
                                            <p:strVal val="#ppt_x"/>
                                          </p:val>
                                        </p:tav>
                                      </p:tavLst>
                                    </p:anim>
                                    <p:anim calcmode="lin" valueType="num">
                                      <p:cBhvr additive="base">
                                        <p:cTn id="28" dur="500" fill="hold"/>
                                        <p:tgtEl>
                                          <p:spTgt spid="17"/>
                                        </p:tgtEl>
                                        <p:attrNameLst>
                                          <p:attrName>ppt_y</p:attrName>
                                        </p:attrNameLst>
                                      </p:cBhvr>
                                      <p:tavLst>
                                        <p:tav tm="0">
                                          <p:val>
                                            <p:strVal val="1+#ppt_h/2"/>
                                          </p:val>
                                        </p:tav>
                                        <p:tav tm="100000">
                                          <p:val>
                                            <p:strVal val="#ppt_y"/>
                                          </p:val>
                                        </p:tav>
                                      </p:tavLst>
                                    </p:anim>
                                  </p:childTnLst>
                                </p:cTn>
                              </p:par>
                            </p:childTnLst>
                          </p:cTn>
                        </p:par>
                      </p:childTnLst>
                    </p:cTn>
                  </p:par>
                  <p:par>
                    <p:cTn id="29" fill="hold">
                      <p:stCondLst>
                        <p:cond delay="indefinite"/>
                      </p:stCondLst>
                      <p:childTnLst>
                        <p:par>
                          <p:cTn id="30" fill="hold">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21"/>
                                        </p:tgtEl>
                                        <p:attrNameLst>
                                          <p:attrName>style.visibility</p:attrName>
                                        </p:attrNameLst>
                                      </p:cBhvr>
                                      <p:to>
                                        <p:strVal val="visible"/>
                                      </p:to>
                                    </p:set>
                                    <p:anim calcmode="lin" valueType="num">
                                      <p:cBhvr additive="base">
                                        <p:cTn id="33" dur="500" fill="hold"/>
                                        <p:tgtEl>
                                          <p:spTgt spid="21"/>
                                        </p:tgtEl>
                                        <p:attrNameLst>
                                          <p:attrName>ppt_x</p:attrName>
                                        </p:attrNameLst>
                                      </p:cBhvr>
                                      <p:tavLst>
                                        <p:tav tm="0">
                                          <p:val>
                                            <p:strVal val="#ppt_x"/>
                                          </p:val>
                                        </p:tav>
                                        <p:tav tm="100000">
                                          <p:val>
                                            <p:strVal val="#ppt_x"/>
                                          </p:val>
                                        </p:tav>
                                      </p:tavLst>
                                    </p:anim>
                                    <p:anim calcmode="lin" valueType="num">
                                      <p:cBhvr additive="base">
                                        <p:cTn id="34" dur="500" fill="hold"/>
                                        <p:tgtEl>
                                          <p:spTgt spid="21"/>
                                        </p:tgtEl>
                                        <p:attrNameLst>
                                          <p:attrName>ppt_y</p:attrName>
                                        </p:attrNameLst>
                                      </p:cBhvr>
                                      <p:tavLst>
                                        <p:tav tm="0">
                                          <p:val>
                                            <p:strVal val="1+#ppt_h/2"/>
                                          </p:val>
                                        </p:tav>
                                        <p:tav tm="100000">
                                          <p:val>
                                            <p:strVal val="#ppt_y"/>
                                          </p:val>
                                        </p:tav>
                                      </p:tavLst>
                                    </p:anim>
                                  </p:childTnLst>
                                </p:cTn>
                              </p:par>
                              <p:par>
                                <p:cTn id="35" presetID="2" presetClass="entr" presetSubtype="4" fill="hold" grpId="0" nodeType="withEffect">
                                  <p:stCondLst>
                                    <p:cond delay="0"/>
                                  </p:stCondLst>
                                  <p:childTnLst>
                                    <p:set>
                                      <p:cBhvr>
                                        <p:cTn id="36" dur="1" fill="hold">
                                          <p:stCondLst>
                                            <p:cond delay="0"/>
                                          </p:stCondLst>
                                        </p:cTn>
                                        <p:tgtEl>
                                          <p:spTgt spid="27"/>
                                        </p:tgtEl>
                                        <p:attrNameLst>
                                          <p:attrName>style.visibility</p:attrName>
                                        </p:attrNameLst>
                                      </p:cBhvr>
                                      <p:to>
                                        <p:strVal val="visible"/>
                                      </p:to>
                                    </p:set>
                                    <p:anim calcmode="lin" valueType="num">
                                      <p:cBhvr additive="base">
                                        <p:cTn id="37" dur="500" fill="hold"/>
                                        <p:tgtEl>
                                          <p:spTgt spid="27"/>
                                        </p:tgtEl>
                                        <p:attrNameLst>
                                          <p:attrName>ppt_x</p:attrName>
                                        </p:attrNameLst>
                                      </p:cBhvr>
                                      <p:tavLst>
                                        <p:tav tm="0">
                                          <p:val>
                                            <p:strVal val="#ppt_x"/>
                                          </p:val>
                                        </p:tav>
                                        <p:tav tm="100000">
                                          <p:val>
                                            <p:strVal val="#ppt_x"/>
                                          </p:val>
                                        </p:tav>
                                      </p:tavLst>
                                    </p:anim>
                                    <p:anim calcmode="lin" valueType="num">
                                      <p:cBhvr additive="base">
                                        <p:cTn id="38" dur="500" fill="hold"/>
                                        <p:tgtEl>
                                          <p:spTgt spid="2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5" grpId="0"/>
      <p:bldP spid="11" grpId="0"/>
      <p:bldP spid="17" grpId="0"/>
      <p:bldP spid="21" grpId="0"/>
      <p:bldP spid="27"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60369"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Times New Roman" panose="02020603050405020304" pitchFamily="18" charset="0"/>
              <a:ea typeface="站酷小薇LOGO体" panose="02010600010101010101" charset="-122"/>
              <a:cs typeface="Times New Roman" panose="02020603050405020304" pitchFamily="18" charset="0"/>
            </a:endParaRPr>
          </a:p>
        </p:txBody>
      </p:sp>
      <p:sp>
        <p:nvSpPr>
          <p:cNvPr id="7" name="TextBox 6">
            <a:extLst>
              <a:ext uri="{FF2B5EF4-FFF2-40B4-BE49-F238E27FC236}">
                <a16:creationId xmlns:a16="http://schemas.microsoft.com/office/drawing/2014/main" id="{5F6FE875-B895-B150-6FD3-6F7E3262B458}"/>
              </a:ext>
            </a:extLst>
          </p:cNvPr>
          <p:cNvSpPr txBox="1"/>
          <p:nvPr/>
        </p:nvSpPr>
        <p:spPr>
          <a:xfrm>
            <a:off x="0" y="1563726"/>
            <a:ext cx="10664711" cy="461024"/>
          </a:xfrm>
          <a:prstGeom prst="rect">
            <a:avLst/>
          </a:prstGeom>
          <a:noFill/>
        </p:spPr>
        <p:txBody>
          <a:bodyPr wrap="square">
            <a:spAutoFit/>
          </a:bodyPr>
          <a:lstStyle/>
          <a:p>
            <a:pPr marL="1257300" marR="0" lvl="2" indent="-342900">
              <a:lnSpc>
                <a:spcPct val="150000"/>
              </a:lnSpc>
              <a:spcBef>
                <a:spcPts val="600"/>
              </a:spcBef>
              <a:spcAft>
                <a:spcPts val="600"/>
              </a:spcAft>
              <a:buFont typeface="+mj-lt"/>
              <a:buAutoNum type="arabicPeriod" startAt="2"/>
            </a:pPr>
            <a:r>
              <a:rPr lang="vi-VN" sz="1800" b="1">
                <a:solidFill>
                  <a:schemeClr val="tx1"/>
                </a:solidFill>
                <a:effectLst/>
                <a:latin typeface="Montserrat" panose="00000500000000000000" pitchFamily="2" charset="0"/>
                <a:ea typeface="MS Gothic" panose="020B0609070205080204" pitchFamily="49" charset="-128"/>
                <a:cs typeface="Mongolian Baiti" panose="03000500000000000000" pitchFamily="66" charset="0"/>
              </a:rPr>
              <a:t>Mã hóa OneHotVector cho các thuộc tính khoa, hệ đào tạo</a:t>
            </a:r>
            <a:r>
              <a:rPr lang="en-US" sz="1800" b="1">
                <a:solidFill>
                  <a:schemeClr val="tx1"/>
                </a:solidFill>
                <a:effectLst/>
                <a:latin typeface="Montserrat" panose="00000500000000000000" pitchFamily="2" charset="0"/>
                <a:ea typeface="MS Gothic" panose="020B0609070205080204" pitchFamily="49" charset="-128"/>
                <a:cs typeface="Mongolian Baiti" panose="03000500000000000000" pitchFamily="66" charset="0"/>
              </a:rPr>
              <a:t> </a:t>
            </a:r>
            <a:endParaRPr lang="vi-VN" sz="1800" b="1">
              <a:solidFill>
                <a:schemeClr val="tx1"/>
              </a:solidFill>
              <a:effectLst/>
              <a:latin typeface="Montserrat" panose="00000500000000000000" pitchFamily="2" charset="0"/>
              <a:ea typeface="MS Gothic" panose="020B0609070205080204" pitchFamily="49" charset="-128"/>
              <a:cs typeface="Mongolian Baiti" panose="03000500000000000000" pitchFamily="66" charset="0"/>
            </a:endParaRPr>
          </a:p>
        </p:txBody>
      </p:sp>
      <p:sp>
        <p:nvSpPr>
          <p:cNvPr id="4" name="TextBox 3">
            <a:extLst>
              <a:ext uri="{FF2B5EF4-FFF2-40B4-BE49-F238E27FC236}">
                <a16:creationId xmlns:a16="http://schemas.microsoft.com/office/drawing/2014/main" id="{FE9547F5-D7B6-85CE-618A-4447D6E2955C}"/>
              </a:ext>
            </a:extLst>
          </p:cNvPr>
          <p:cNvSpPr txBox="1"/>
          <p:nvPr/>
        </p:nvSpPr>
        <p:spPr>
          <a:xfrm>
            <a:off x="695192" y="76143"/>
            <a:ext cx="1017494" cy="769441"/>
          </a:xfrm>
          <a:prstGeom prst="rect">
            <a:avLst/>
          </a:prstGeom>
          <a:noFill/>
        </p:spPr>
        <p:txBody>
          <a:bodyPr wrap="square">
            <a:spAutoFit/>
          </a:bodyPr>
          <a:lstStyle/>
          <a:p>
            <a:pPr marL="0" marR="0" lvl="0" indent="0" algn="l" rtl="0">
              <a:lnSpc>
                <a:spcPct val="100000"/>
              </a:lnSpc>
              <a:spcBef>
                <a:spcPts val="0"/>
              </a:spcBef>
              <a:spcAft>
                <a:spcPts val="0"/>
              </a:spcAft>
              <a:buClr>
                <a:srgbClr val="27173A"/>
              </a:buClr>
              <a:buSzPts val="6000"/>
              <a:buFont typeface="Montserrat Black"/>
              <a:buNone/>
            </a:pPr>
            <a:r>
              <a:rPr lang="en-US" sz="4400" b="0" i="0" u="none" strike="noStrike" cap="none">
                <a:solidFill>
                  <a:schemeClr val="dk1"/>
                </a:solidFill>
                <a:latin typeface="Montserrat Black"/>
                <a:ea typeface="Montserrat Black"/>
                <a:cs typeface="Montserrat Black"/>
                <a:sym typeface="Montserrat Black"/>
              </a:rPr>
              <a:t>04</a:t>
            </a:r>
            <a:endParaRPr lang="en-US" sz="4400"/>
          </a:p>
        </p:txBody>
      </p:sp>
      <p:cxnSp>
        <p:nvCxnSpPr>
          <p:cNvPr id="10" name="直接连接符 64">
            <a:extLst>
              <a:ext uri="{FF2B5EF4-FFF2-40B4-BE49-F238E27FC236}">
                <a16:creationId xmlns:a16="http://schemas.microsoft.com/office/drawing/2014/main" id="{1DD78E36-52CF-3085-EAF2-EC128B650ED8}"/>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Google Shape;192;p28">
            <a:extLst>
              <a:ext uri="{FF2B5EF4-FFF2-40B4-BE49-F238E27FC236}">
                <a16:creationId xmlns:a16="http://schemas.microsoft.com/office/drawing/2014/main" id="{D93BCD41-2B26-27A8-17F5-609AF4D99874}"/>
              </a:ext>
            </a:extLst>
          </p:cNvPr>
          <p:cNvSpPr txBox="1"/>
          <p:nvPr/>
        </p:nvSpPr>
        <p:spPr>
          <a:xfrm>
            <a:off x="1783565" y="61523"/>
            <a:ext cx="9871745" cy="800189"/>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en-US" sz="4000">
                <a:solidFill>
                  <a:srgbClr val="80799A"/>
                </a:solidFill>
                <a:latin typeface="Montserrat Black"/>
                <a:ea typeface="Montserrat Black"/>
                <a:cs typeface="Montserrat Black"/>
                <a:sym typeface="Montserrat Black"/>
              </a:rPr>
              <a:t>Bộ dữ liệu giáo dục đại học</a:t>
            </a:r>
          </a:p>
        </p:txBody>
      </p:sp>
      <p:sp>
        <p:nvSpPr>
          <p:cNvPr id="2" name="TextBox 1">
            <a:extLst>
              <a:ext uri="{FF2B5EF4-FFF2-40B4-BE49-F238E27FC236}">
                <a16:creationId xmlns:a16="http://schemas.microsoft.com/office/drawing/2014/main" id="{333DA60B-D543-C8B9-B265-09A9B79196E9}"/>
              </a:ext>
            </a:extLst>
          </p:cNvPr>
          <p:cNvSpPr txBox="1"/>
          <p:nvPr/>
        </p:nvSpPr>
        <p:spPr>
          <a:xfrm>
            <a:off x="112956" y="794285"/>
            <a:ext cx="4668527" cy="747705"/>
          </a:xfrm>
          <a:prstGeom prst="rect">
            <a:avLst/>
          </a:prstGeom>
          <a:noFill/>
          <a:effectLst>
            <a:outerShdw blurRad="38100" dist="38100" dir="2100000" algn="bl" rotWithShape="0">
              <a:schemeClr val="accent1">
                <a:lumMod val="75000"/>
                <a:alpha val="50000"/>
              </a:schemeClr>
            </a:outerShdw>
          </a:effectLst>
        </p:spPr>
        <p:txBody>
          <a:bodyPr wrap="square">
            <a:spAutoFit/>
          </a:bodyPr>
          <a:lstStyle/>
          <a:p>
            <a:pPr marL="914400" marR="0" lvl="1" indent="-457200" algn="ctr">
              <a:lnSpc>
                <a:spcPct val="150000"/>
              </a:lnSpc>
              <a:spcBef>
                <a:spcPts val="1000"/>
              </a:spcBef>
              <a:spcAft>
                <a:spcPts val="600"/>
              </a:spcAft>
              <a:buFont typeface="Wingdings" panose="05000000000000000000" pitchFamily="2" charset="2"/>
              <a:buChar char="q"/>
            </a:pPr>
            <a:r>
              <a:rPr lang="en-US"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Tiền xử lí dữ liệu </a:t>
            </a:r>
            <a:endParaRPr lang="vi-VN"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endParaRPr>
          </a:p>
        </p:txBody>
      </p:sp>
      <p:sp>
        <p:nvSpPr>
          <p:cNvPr id="8" name="TextBox 7">
            <a:extLst>
              <a:ext uri="{FF2B5EF4-FFF2-40B4-BE49-F238E27FC236}">
                <a16:creationId xmlns:a16="http://schemas.microsoft.com/office/drawing/2014/main" id="{CF7EF2A1-AD71-435F-B801-824019B3E6DB}"/>
              </a:ext>
            </a:extLst>
          </p:cNvPr>
          <p:cNvSpPr txBox="1"/>
          <p:nvPr/>
        </p:nvSpPr>
        <p:spPr>
          <a:xfrm>
            <a:off x="1252220" y="2159941"/>
            <a:ext cx="9687560" cy="877548"/>
          </a:xfrm>
          <a:prstGeom prst="rect">
            <a:avLst/>
          </a:prstGeom>
          <a:noFill/>
        </p:spPr>
        <p:txBody>
          <a:bodyPr wrap="square">
            <a:spAutoFit/>
          </a:bodyPr>
          <a:lstStyle/>
          <a:p>
            <a:pPr marL="0" marR="0" algn="just">
              <a:lnSpc>
                <a:spcPct val="150000"/>
              </a:lnSpc>
              <a:spcBef>
                <a:spcPts val="0"/>
              </a:spcBef>
              <a:spcAft>
                <a:spcPts val="600"/>
              </a:spcAft>
            </a:pPr>
            <a:r>
              <a:rPr lang="en-US" sz="1800" b="1">
                <a:solidFill>
                  <a:srgbClr val="FF0000"/>
                </a:solidFill>
                <a:latin typeface="Comfortaa" panose="00000500000000000000" pitchFamily="2" charset="0"/>
                <a:ea typeface="Calibri" panose="020F0502020204030204" pitchFamily="34" charset="0"/>
                <a:cs typeface="Times New Roman" panose="02020603050405020304" pitchFamily="18" charset="0"/>
              </a:rPr>
              <a:t>K</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hông thể huấn luyện </a:t>
            </a:r>
            <a:r>
              <a:rPr lang="vi-VN" sz="1800">
                <a:effectLst/>
                <a:latin typeface="Comfortaa" panose="00000500000000000000" pitchFamily="2" charset="0"/>
                <a:ea typeface="Calibri" panose="020F0502020204030204" pitchFamily="34" charset="0"/>
                <a:cs typeface="Times New Roman" panose="02020603050405020304" pitchFamily="18" charset="0"/>
              </a:rPr>
              <a:t>mô hình nếu </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để giá trị ở dạng chuỗi</a:t>
            </a:r>
            <a:r>
              <a:rPr lang="vi-VN" sz="1800">
                <a:effectLst/>
                <a:latin typeface="Comfortaa" panose="00000500000000000000" pitchFamily="2" charset="0"/>
                <a:ea typeface="Calibri" panose="020F0502020204030204" pitchFamily="34" charset="0"/>
                <a:cs typeface="Times New Roman" panose="02020603050405020304" pitchFamily="18" charset="0"/>
              </a:rPr>
              <a:t>. Do đó, phải </a:t>
            </a:r>
            <a:r>
              <a:rPr lang="vi-VN" sz="1800" b="1">
                <a:solidFill>
                  <a:srgbClr val="008000"/>
                </a:solidFill>
                <a:effectLst/>
                <a:latin typeface="Comfortaa" panose="00000500000000000000" pitchFamily="2" charset="0"/>
                <a:ea typeface="Calibri" panose="020F0502020204030204" pitchFamily="34" charset="0"/>
                <a:cs typeface="Times New Roman" panose="02020603050405020304" pitchFamily="18" charset="0"/>
              </a:rPr>
              <a:t>mã hóa các giá trị </a:t>
            </a:r>
            <a:r>
              <a:rPr lang="vi-VN" sz="1800">
                <a:effectLst/>
                <a:latin typeface="Comfortaa" panose="00000500000000000000" pitchFamily="2" charset="0"/>
                <a:ea typeface="Calibri" panose="020F0502020204030204" pitchFamily="34" charset="0"/>
                <a:cs typeface="Times New Roman" panose="02020603050405020304" pitchFamily="18" charset="0"/>
              </a:rPr>
              <a:t>này sang </a:t>
            </a:r>
            <a:r>
              <a:rPr lang="vi-VN" sz="1800" b="1">
                <a:solidFill>
                  <a:srgbClr val="008000"/>
                </a:solidFill>
                <a:effectLst/>
                <a:latin typeface="Comfortaa" panose="00000500000000000000" pitchFamily="2" charset="0"/>
                <a:ea typeface="Calibri" panose="020F0502020204030204" pitchFamily="34" charset="0"/>
                <a:cs typeface="Times New Roman" panose="02020603050405020304" pitchFamily="18" charset="0"/>
              </a:rPr>
              <a:t>giá trị số </a:t>
            </a:r>
            <a:r>
              <a:rPr lang="vi-VN" sz="1800">
                <a:effectLst/>
                <a:latin typeface="Comfortaa" panose="00000500000000000000" pitchFamily="2" charset="0"/>
                <a:ea typeface="Calibri" panose="020F0502020204030204" pitchFamily="34" charset="0"/>
                <a:cs typeface="Times New Roman" panose="02020603050405020304" pitchFamily="18" charset="0"/>
              </a:rPr>
              <a:t>bằng </a:t>
            </a:r>
            <a:r>
              <a:rPr lang="vi-VN" sz="1800" b="1">
                <a:solidFill>
                  <a:srgbClr val="CF6402"/>
                </a:solidFill>
                <a:effectLst/>
                <a:latin typeface="Comfortaa" panose="00000500000000000000" pitchFamily="2" charset="0"/>
                <a:ea typeface="Calibri" panose="020F0502020204030204" pitchFamily="34" charset="0"/>
                <a:cs typeface="Times New Roman" panose="02020603050405020304" pitchFamily="18" charset="0"/>
              </a:rPr>
              <a:t>OneHotVector</a:t>
            </a:r>
            <a:r>
              <a:rPr lang="en-US" sz="1800" b="1">
                <a:solidFill>
                  <a:srgbClr val="CF6402"/>
                </a:solidFill>
                <a:effectLst/>
                <a:latin typeface="Comfortaa" panose="00000500000000000000" pitchFamily="2" charset="0"/>
                <a:ea typeface="Calibri" panose="020F0502020204030204" pitchFamily="34" charset="0"/>
                <a:cs typeface="Times New Roman" panose="02020603050405020304" pitchFamily="18" charset="0"/>
              </a:rPr>
              <a:t>.</a:t>
            </a:r>
            <a:endParaRPr lang="en-US" sz="1800">
              <a:effectLst/>
              <a:latin typeface="Comfortaa" panose="00000500000000000000" pitchFamily="2" charset="0"/>
              <a:ea typeface="Calibri" panose="020F0502020204030204" pitchFamily="34" charset="0"/>
              <a:cs typeface="Times New Roman" panose="02020603050405020304" pitchFamily="18" charset="0"/>
            </a:endParaRPr>
          </a:p>
        </p:txBody>
      </p:sp>
      <p:sp>
        <p:nvSpPr>
          <p:cNvPr id="3" name="TextBox 2">
            <a:extLst>
              <a:ext uri="{FF2B5EF4-FFF2-40B4-BE49-F238E27FC236}">
                <a16:creationId xmlns:a16="http://schemas.microsoft.com/office/drawing/2014/main" id="{A94C7B99-D604-187C-B213-CCCCE19E2524}"/>
              </a:ext>
            </a:extLst>
          </p:cNvPr>
          <p:cNvSpPr txBox="1"/>
          <p:nvPr/>
        </p:nvSpPr>
        <p:spPr>
          <a:xfrm>
            <a:off x="-112889" y="3198488"/>
            <a:ext cx="11768199" cy="461024"/>
          </a:xfrm>
          <a:prstGeom prst="rect">
            <a:avLst/>
          </a:prstGeom>
          <a:noFill/>
        </p:spPr>
        <p:txBody>
          <a:bodyPr wrap="square">
            <a:spAutoFit/>
          </a:bodyPr>
          <a:lstStyle/>
          <a:p>
            <a:pPr marL="1257300" marR="0" lvl="2" indent="-342900">
              <a:lnSpc>
                <a:spcPct val="150000"/>
              </a:lnSpc>
              <a:spcBef>
                <a:spcPts val="600"/>
              </a:spcBef>
              <a:spcAft>
                <a:spcPts val="600"/>
              </a:spcAft>
              <a:buFont typeface="+mj-lt"/>
              <a:buAutoNum type="arabicPeriod" startAt="3"/>
            </a:pPr>
            <a:r>
              <a:rPr lang="vi-VN" sz="1800" b="1">
                <a:solidFill>
                  <a:schemeClr val="tx1"/>
                </a:solidFill>
                <a:effectLst/>
                <a:latin typeface="Montserrat" panose="00000500000000000000" pitchFamily="2" charset="0"/>
                <a:ea typeface="MS Gothic" panose="020B0609070205080204" pitchFamily="49" charset="-128"/>
                <a:cs typeface="Mongolian Baiti" panose="03000500000000000000" pitchFamily="66" charset="0"/>
              </a:rPr>
              <a:t>Sử dụng dữ liệu về điểm cộng khu vực để thay cho giá trị của thuộc tính noisinh</a:t>
            </a:r>
            <a:endParaRPr lang="en-US" sz="1800" b="1">
              <a:solidFill>
                <a:schemeClr val="tx1"/>
              </a:solidFill>
              <a:effectLst/>
              <a:latin typeface="Montserrat" panose="00000500000000000000" pitchFamily="2" charset="0"/>
              <a:ea typeface="MS Gothic" panose="020B0609070205080204" pitchFamily="49" charset="-128"/>
              <a:cs typeface="Mongolian Baiti" panose="03000500000000000000" pitchFamily="66" charset="0"/>
            </a:endParaRPr>
          </a:p>
        </p:txBody>
      </p:sp>
      <p:sp>
        <p:nvSpPr>
          <p:cNvPr id="18" name="TextBox 17">
            <a:extLst>
              <a:ext uri="{FF2B5EF4-FFF2-40B4-BE49-F238E27FC236}">
                <a16:creationId xmlns:a16="http://schemas.microsoft.com/office/drawing/2014/main" id="{CFC83167-52C1-50AA-69A0-4BF70B98F2F6}"/>
              </a:ext>
            </a:extLst>
          </p:cNvPr>
          <p:cNvSpPr txBox="1"/>
          <p:nvPr/>
        </p:nvSpPr>
        <p:spPr>
          <a:xfrm>
            <a:off x="1252220" y="3805412"/>
            <a:ext cx="10403090" cy="1707390"/>
          </a:xfrm>
          <a:prstGeom prst="rect">
            <a:avLst/>
          </a:prstGeom>
          <a:noFill/>
        </p:spPr>
        <p:txBody>
          <a:bodyPr wrap="square">
            <a:spAutoFit/>
          </a:bodyPr>
          <a:lstStyle/>
          <a:p>
            <a:pPr>
              <a:lnSpc>
                <a:spcPct val="150000"/>
              </a:lnSpc>
            </a:pPr>
            <a:r>
              <a:rPr kumimoji="0" lang="en-US" sz="1800" b="1" i="0" u="none" strike="noStrike" kern="0" cap="none" spc="0" normalizeH="0" baseline="0" noProof="0">
                <a:ln>
                  <a:noFill/>
                </a:ln>
                <a:solidFill>
                  <a:srgbClr val="FF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K</a:t>
            </a:r>
            <a:r>
              <a:rPr kumimoji="0" lang="vi-VN" sz="1800" b="1" i="0" u="none" strike="noStrike" kern="0" cap="none" spc="0" normalizeH="0" baseline="0" noProof="0">
                <a:ln>
                  <a:noFill/>
                </a:ln>
                <a:solidFill>
                  <a:srgbClr val="FF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hông thể mã hóa </a:t>
            </a:r>
            <a:r>
              <a:rPr kumimoji="0" lang="vi-VN" sz="1800" b="0"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OneHotVector cho thuộc tính noisinh được vì </a:t>
            </a:r>
            <a:r>
              <a:rPr kumimoji="0" lang="vi-VN" sz="1800" b="1" i="0" u="none" strike="noStrike" kern="0" cap="none" spc="0" normalizeH="0" baseline="0" noProof="0">
                <a:ln>
                  <a:noFill/>
                </a:ln>
                <a:solidFill>
                  <a:srgbClr val="FF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miền giá trị của nó quá lớn</a:t>
            </a:r>
            <a:r>
              <a:rPr kumimoji="0" lang="vi-VN" sz="1800" b="0"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 cụ thể là có đến </a:t>
            </a:r>
            <a:r>
              <a:rPr kumimoji="0" lang="vi-VN" sz="1800" b="1" i="0" u="none" strike="noStrike" kern="0" cap="none" spc="0" normalizeH="0" baseline="0" noProof="0">
                <a:ln>
                  <a:noFill/>
                </a:ln>
                <a:solidFill>
                  <a:srgbClr val="FF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63</a:t>
            </a:r>
            <a:r>
              <a:rPr kumimoji="0" lang="vi-VN" sz="1800" b="0"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 tỉnh thành cộng thêm </a:t>
            </a:r>
            <a:r>
              <a:rPr kumimoji="0" lang="vi-VN" sz="1800" b="1" i="0" u="none" strike="noStrike" kern="0" cap="none" spc="0" normalizeH="0" baseline="0" noProof="0">
                <a:ln>
                  <a:noFill/>
                </a:ln>
                <a:solidFill>
                  <a:srgbClr val="FF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4</a:t>
            </a:r>
            <a:r>
              <a:rPr kumimoji="0" lang="vi-VN" sz="1800" b="0"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 quốc gia khác</a:t>
            </a:r>
            <a:endParaRPr kumimoji="0" lang="en-US" sz="1800" b="0"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endParaRPr>
          </a:p>
          <a:p>
            <a:pPr>
              <a:lnSpc>
                <a:spcPct val="150000"/>
              </a:lnSpc>
            </a:pPr>
            <a:r>
              <a:rPr lang="en-US" sz="1800" b="1">
                <a:solidFill>
                  <a:srgbClr val="008000"/>
                </a:solidFill>
                <a:latin typeface="Comfortaa" panose="00000500000000000000" pitchFamily="2" charset="0"/>
                <a:ea typeface="Calibri" panose="020F0502020204030204" pitchFamily="34" charset="0"/>
                <a:cs typeface="Times New Roman" panose="02020603050405020304" pitchFamily="18" charset="0"/>
              </a:rPr>
              <a:t>Thực hiện thay </a:t>
            </a:r>
            <a:r>
              <a:rPr lang="vi-VN" sz="1800" b="1">
                <a:solidFill>
                  <a:srgbClr val="008000"/>
                </a:solidFill>
                <a:effectLst/>
                <a:latin typeface="Comfortaa" panose="00000500000000000000" pitchFamily="2" charset="0"/>
                <a:ea typeface="Calibri" panose="020F0502020204030204" pitchFamily="34" charset="0"/>
                <a:cs typeface="Times New Roman" panose="02020603050405020304" pitchFamily="18" charset="0"/>
              </a:rPr>
              <a:t>điểm cộng khu vực trung bình </a:t>
            </a:r>
            <a:r>
              <a:rPr lang="en-US" sz="1800" b="1">
                <a:solidFill>
                  <a:srgbClr val="008000"/>
                </a:solidFill>
                <a:effectLst/>
                <a:latin typeface="Comfortaa" panose="00000500000000000000" pitchFamily="2" charset="0"/>
                <a:ea typeface="Calibri" panose="020F0502020204030204" pitchFamily="34" charset="0"/>
                <a:cs typeface="Times New Roman" panose="02020603050405020304" pitchFamily="18" charset="0"/>
              </a:rPr>
              <a:t>cho </a:t>
            </a:r>
            <a:r>
              <a:rPr lang="vi-VN" sz="1800" b="1">
                <a:solidFill>
                  <a:srgbClr val="008000"/>
                </a:solidFill>
                <a:effectLst/>
                <a:latin typeface="Comfortaa" panose="00000500000000000000" pitchFamily="2" charset="0"/>
                <a:ea typeface="Calibri" panose="020F0502020204030204" pitchFamily="34" charset="0"/>
                <a:cs typeface="Times New Roman" panose="02020603050405020304" pitchFamily="18" charset="0"/>
              </a:rPr>
              <a:t>từng tỉnh/thành phố</a:t>
            </a:r>
            <a:r>
              <a:rPr lang="vi-VN" sz="1800">
                <a:solidFill>
                  <a:schemeClr val="tx1"/>
                </a:solidFill>
                <a:effectLst/>
                <a:latin typeface="Comfortaa" panose="00000500000000000000" pitchFamily="2" charset="0"/>
                <a:ea typeface="Calibri" panose="020F0502020204030204" pitchFamily="34" charset="0"/>
                <a:cs typeface="Times New Roman" panose="02020603050405020304" pitchFamily="18" charset="0"/>
              </a:rPr>
              <a:t> (trừ các </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quốc gi</a:t>
            </a:r>
            <a:r>
              <a:rPr lang="en-US"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a</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 khác</a:t>
            </a:r>
            <a:r>
              <a:rPr lang="vi-VN" sz="1800">
                <a:solidFill>
                  <a:schemeClr val="tx1"/>
                </a:solidFill>
                <a:effectLst/>
                <a:latin typeface="Comfortaa" panose="00000500000000000000" pitchFamily="2" charset="0"/>
                <a:ea typeface="Calibri" panose="020F0502020204030204" pitchFamily="34" charset="0"/>
                <a:cs typeface="Times New Roman" panose="02020603050405020304" pitchFamily="18" charset="0"/>
              </a:rPr>
              <a:t> sẽ có điểm cộng là</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 0</a:t>
            </a:r>
            <a:r>
              <a:rPr lang="vi-VN" sz="1800">
                <a:solidFill>
                  <a:schemeClr val="tx1"/>
                </a:solidFill>
                <a:effectLst/>
                <a:latin typeface="Comfortaa" panose="00000500000000000000" pitchFamily="2" charset="0"/>
                <a:ea typeface="Calibri" panose="020F0502020204030204" pitchFamily="34" charset="0"/>
                <a:cs typeface="Times New Roman" panose="02020603050405020304" pitchFamily="18" charset="0"/>
              </a:rPr>
              <a:t>)</a:t>
            </a:r>
            <a:r>
              <a:rPr lang="en-US" sz="1800">
                <a:solidFill>
                  <a:schemeClr val="tx1"/>
                </a:solidFill>
                <a:effectLst/>
                <a:latin typeface="Comfortaa" panose="00000500000000000000" pitchFamily="2" charset="0"/>
                <a:ea typeface="Calibri" panose="020F0502020204030204" pitchFamily="34" charset="0"/>
                <a:cs typeface="Times New Roman" panose="02020603050405020304" pitchFamily="18" charset="0"/>
              </a:rPr>
              <a:t>.</a:t>
            </a:r>
            <a:endParaRPr lang="en-US"/>
          </a:p>
        </p:txBody>
      </p:sp>
    </p:spTree>
    <p:extLst>
      <p:ext uri="{BB962C8B-B14F-4D97-AF65-F5344CB8AC3E}">
        <p14:creationId xmlns:p14="http://schemas.microsoft.com/office/powerpoint/2010/main" val="11651706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 calcmode="lin" valueType="num">
                                      <p:cBhvr additive="base">
                                        <p:cTn id="7" dur="500" fill="hold"/>
                                        <p:tgtEl>
                                          <p:spTgt spid="7"/>
                                        </p:tgtEl>
                                        <p:attrNameLst>
                                          <p:attrName>ppt_x</p:attrName>
                                        </p:attrNameLst>
                                      </p:cBhvr>
                                      <p:tavLst>
                                        <p:tav tm="0">
                                          <p:val>
                                            <p:strVal val="#ppt_x"/>
                                          </p:val>
                                        </p:tav>
                                        <p:tav tm="100000">
                                          <p:val>
                                            <p:strVal val="#ppt_x"/>
                                          </p:val>
                                        </p:tav>
                                      </p:tavLst>
                                    </p:anim>
                                    <p:anim calcmode="lin" valueType="num">
                                      <p:cBhvr additive="base">
                                        <p:cTn id="8" dur="500" fill="hold"/>
                                        <p:tgtEl>
                                          <p:spTgt spid="7"/>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8"/>
                                        </p:tgtEl>
                                        <p:attrNameLst>
                                          <p:attrName>style.visibility</p:attrName>
                                        </p:attrNameLst>
                                      </p:cBhvr>
                                      <p:to>
                                        <p:strVal val="visible"/>
                                      </p:to>
                                    </p:set>
                                    <p:anim calcmode="lin" valueType="num">
                                      <p:cBhvr additive="base">
                                        <p:cTn id="11" dur="500" fill="hold"/>
                                        <p:tgtEl>
                                          <p:spTgt spid="8"/>
                                        </p:tgtEl>
                                        <p:attrNameLst>
                                          <p:attrName>ppt_x</p:attrName>
                                        </p:attrNameLst>
                                      </p:cBhvr>
                                      <p:tavLst>
                                        <p:tav tm="0">
                                          <p:val>
                                            <p:strVal val="#ppt_x"/>
                                          </p:val>
                                        </p:tav>
                                        <p:tav tm="100000">
                                          <p:val>
                                            <p:strVal val="#ppt_x"/>
                                          </p:val>
                                        </p:tav>
                                      </p:tavLst>
                                    </p:anim>
                                    <p:anim calcmode="lin" valueType="num">
                                      <p:cBhvr additive="base">
                                        <p:cTn id="12"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3"/>
                                        </p:tgtEl>
                                        <p:attrNameLst>
                                          <p:attrName>style.visibility</p:attrName>
                                        </p:attrNameLst>
                                      </p:cBhvr>
                                      <p:to>
                                        <p:strVal val="visible"/>
                                      </p:to>
                                    </p:set>
                                    <p:anim calcmode="lin" valueType="num">
                                      <p:cBhvr additive="base">
                                        <p:cTn id="17" dur="500" fill="hold"/>
                                        <p:tgtEl>
                                          <p:spTgt spid="3"/>
                                        </p:tgtEl>
                                        <p:attrNameLst>
                                          <p:attrName>ppt_x</p:attrName>
                                        </p:attrNameLst>
                                      </p:cBhvr>
                                      <p:tavLst>
                                        <p:tav tm="0">
                                          <p:val>
                                            <p:strVal val="#ppt_x"/>
                                          </p:val>
                                        </p:tav>
                                        <p:tav tm="100000">
                                          <p:val>
                                            <p:strVal val="#ppt_x"/>
                                          </p:val>
                                        </p:tav>
                                      </p:tavLst>
                                    </p:anim>
                                    <p:anim calcmode="lin" valueType="num">
                                      <p:cBhvr additive="base">
                                        <p:cTn id="18" dur="500" fill="hold"/>
                                        <p:tgtEl>
                                          <p:spTgt spid="3"/>
                                        </p:tgtEl>
                                        <p:attrNameLst>
                                          <p:attrName>ppt_y</p:attrName>
                                        </p:attrNameLst>
                                      </p:cBhvr>
                                      <p:tavLst>
                                        <p:tav tm="0">
                                          <p:val>
                                            <p:strVal val="1+#ppt_h/2"/>
                                          </p:val>
                                        </p:tav>
                                        <p:tav tm="100000">
                                          <p:val>
                                            <p:strVal val="#ppt_y"/>
                                          </p:val>
                                        </p:tav>
                                      </p:tavLst>
                                    </p:anim>
                                  </p:childTnLst>
                                </p:cTn>
                              </p:par>
                              <p:par>
                                <p:cTn id="19" presetID="2" presetClass="entr" presetSubtype="4" fill="hold" grpId="0" nodeType="with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8" grpId="0"/>
      <p:bldP spid="3" grpId="0"/>
      <p:bldP spid="18"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60369"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Times New Roman" panose="02020603050405020304" pitchFamily="18" charset="0"/>
              <a:ea typeface="站酷小薇LOGO体" panose="02010600010101010101" charset="-122"/>
              <a:cs typeface="Times New Roman" panose="02020603050405020304" pitchFamily="18" charset="0"/>
            </a:endParaRPr>
          </a:p>
        </p:txBody>
      </p:sp>
      <p:sp>
        <p:nvSpPr>
          <p:cNvPr id="7" name="TextBox 6">
            <a:extLst>
              <a:ext uri="{FF2B5EF4-FFF2-40B4-BE49-F238E27FC236}">
                <a16:creationId xmlns:a16="http://schemas.microsoft.com/office/drawing/2014/main" id="{5F6FE875-B895-B150-6FD3-6F7E3262B458}"/>
              </a:ext>
            </a:extLst>
          </p:cNvPr>
          <p:cNvSpPr txBox="1"/>
          <p:nvPr/>
        </p:nvSpPr>
        <p:spPr>
          <a:xfrm>
            <a:off x="104487" y="1545642"/>
            <a:ext cx="11768199" cy="461024"/>
          </a:xfrm>
          <a:prstGeom prst="rect">
            <a:avLst/>
          </a:prstGeom>
          <a:noFill/>
        </p:spPr>
        <p:txBody>
          <a:bodyPr wrap="square">
            <a:spAutoFit/>
          </a:bodyPr>
          <a:lstStyle/>
          <a:p>
            <a:pPr marL="1257300" marR="0" lvl="2" indent="-342900">
              <a:lnSpc>
                <a:spcPct val="150000"/>
              </a:lnSpc>
              <a:spcBef>
                <a:spcPts val="600"/>
              </a:spcBef>
              <a:spcAft>
                <a:spcPts val="600"/>
              </a:spcAft>
              <a:buFont typeface="+mj-lt"/>
              <a:buAutoNum type="arabicPeriod" startAt="4"/>
            </a:pPr>
            <a:r>
              <a:rPr lang="vi-VN" sz="1800" b="1">
                <a:solidFill>
                  <a:schemeClr val="tx1"/>
                </a:solidFill>
                <a:effectLst/>
                <a:latin typeface="Montserrat" panose="00000500000000000000" pitchFamily="2" charset="0"/>
                <a:ea typeface="MS Gothic" panose="020B0609070205080204" pitchFamily="49" charset="-128"/>
                <a:cs typeface="Mongolian Baiti" panose="03000500000000000000" pitchFamily="66" charset="0"/>
              </a:rPr>
              <a:t>Lưu trữ dữ liệu dưới dạng .json</a:t>
            </a:r>
            <a:endParaRPr lang="en-US" sz="1800" b="1">
              <a:solidFill>
                <a:schemeClr val="tx1"/>
              </a:solidFill>
              <a:effectLst/>
              <a:latin typeface="Montserrat" panose="00000500000000000000" pitchFamily="2" charset="0"/>
              <a:ea typeface="MS Gothic" panose="020B0609070205080204" pitchFamily="49" charset="-128"/>
              <a:cs typeface="Mongolian Baiti" panose="03000500000000000000" pitchFamily="66" charset="0"/>
            </a:endParaRPr>
          </a:p>
        </p:txBody>
      </p:sp>
      <p:sp>
        <p:nvSpPr>
          <p:cNvPr id="4" name="TextBox 3">
            <a:extLst>
              <a:ext uri="{FF2B5EF4-FFF2-40B4-BE49-F238E27FC236}">
                <a16:creationId xmlns:a16="http://schemas.microsoft.com/office/drawing/2014/main" id="{FE9547F5-D7B6-85CE-618A-4447D6E2955C}"/>
              </a:ext>
            </a:extLst>
          </p:cNvPr>
          <p:cNvSpPr txBox="1"/>
          <p:nvPr/>
        </p:nvSpPr>
        <p:spPr>
          <a:xfrm>
            <a:off x="695192" y="76143"/>
            <a:ext cx="1017494" cy="769441"/>
          </a:xfrm>
          <a:prstGeom prst="rect">
            <a:avLst/>
          </a:prstGeom>
          <a:noFill/>
        </p:spPr>
        <p:txBody>
          <a:bodyPr wrap="square">
            <a:spAutoFit/>
          </a:bodyPr>
          <a:lstStyle/>
          <a:p>
            <a:pPr marL="0" marR="0" lvl="0" indent="0" algn="l" rtl="0">
              <a:lnSpc>
                <a:spcPct val="100000"/>
              </a:lnSpc>
              <a:spcBef>
                <a:spcPts val="0"/>
              </a:spcBef>
              <a:spcAft>
                <a:spcPts val="0"/>
              </a:spcAft>
              <a:buClr>
                <a:srgbClr val="27173A"/>
              </a:buClr>
              <a:buSzPts val="6000"/>
              <a:buFont typeface="Montserrat Black"/>
              <a:buNone/>
            </a:pPr>
            <a:r>
              <a:rPr lang="en-US" sz="4400" b="0" i="0" u="none" strike="noStrike" cap="none">
                <a:solidFill>
                  <a:schemeClr val="dk1"/>
                </a:solidFill>
                <a:latin typeface="Montserrat Black"/>
                <a:ea typeface="Montserrat Black"/>
                <a:cs typeface="Montserrat Black"/>
                <a:sym typeface="Montserrat Black"/>
              </a:rPr>
              <a:t>04</a:t>
            </a:r>
            <a:endParaRPr lang="en-US" sz="4400"/>
          </a:p>
        </p:txBody>
      </p:sp>
      <p:cxnSp>
        <p:nvCxnSpPr>
          <p:cNvPr id="10" name="直接连接符 64">
            <a:extLst>
              <a:ext uri="{FF2B5EF4-FFF2-40B4-BE49-F238E27FC236}">
                <a16:creationId xmlns:a16="http://schemas.microsoft.com/office/drawing/2014/main" id="{1DD78E36-52CF-3085-EAF2-EC128B650ED8}"/>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Google Shape;192;p28">
            <a:extLst>
              <a:ext uri="{FF2B5EF4-FFF2-40B4-BE49-F238E27FC236}">
                <a16:creationId xmlns:a16="http://schemas.microsoft.com/office/drawing/2014/main" id="{D93BCD41-2B26-27A8-17F5-609AF4D99874}"/>
              </a:ext>
            </a:extLst>
          </p:cNvPr>
          <p:cNvSpPr txBox="1"/>
          <p:nvPr/>
        </p:nvSpPr>
        <p:spPr>
          <a:xfrm>
            <a:off x="1783565" y="61523"/>
            <a:ext cx="9871745" cy="800189"/>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en-US" sz="4000">
                <a:solidFill>
                  <a:srgbClr val="80799A"/>
                </a:solidFill>
                <a:latin typeface="Montserrat Black"/>
                <a:ea typeface="Montserrat Black"/>
                <a:cs typeface="Montserrat Black"/>
                <a:sym typeface="Montserrat Black"/>
              </a:rPr>
              <a:t>Bộ dữ liệu giáo dục đại học</a:t>
            </a:r>
          </a:p>
        </p:txBody>
      </p:sp>
      <p:sp>
        <p:nvSpPr>
          <p:cNvPr id="2" name="TextBox 1">
            <a:extLst>
              <a:ext uri="{FF2B5EF4-FFF2-40B4-BE49-F238E27FC236}">
                <a16:creationId xmlns:a16="http://schemas.microsoft.com/office/drawing/2014/main" id="{333DA60B-D543-C8B9-B265-09A9B79196E9}"/>
              </a:ext>
            </a:extLst>
          </p:cNvPr>
          <p:cNvSpPr txBox="1"/>
          <p:nvPr/>
        </p:nvSpPr>
        <p:spPr>
          <a:xfrm>
            <a:off x="112956" y="794285"/>
            <a:ext cx="4668527" cy="747705"/>
          </a:xfrm>
          <a:prstGeom prst="rect">
            <a:avLst/>
          </a:prstGeom>
          <a:noFill/>
          <a:effectLst>
            <a:outerShdw blurRad="38100" dist="38100" dir="2100000" algn="bl" rotWithShape="0">
              <a:schemeClr val="accent1">
                <a:lumMod val="75000"/>
                <a:alpha val="50000"/>
              </a:schemeClr>
            </a:outerShdw>
          </a:effectLst>
        </p:spPr>
        <p:txBody>
          <a:bodyPr wrap="square">
            <a:spAutoFit/>
          </a:bodyPr>
          <a:lstStyle/>
          <a:p>
            <a:pPr marL="914400" marR="0" lvl="1" indent="-457200" algn="ctr">
              <a:lnSpc>
                <a:spcPct val="150000"/>
              </a:lnSpc>
              <a:spcBef>
                <a:spcPts val="1000"/>
              </a:spcBef>
              <a:spcAft>
                <a:spcPts val="600"/>
              </a:spcAft>
              <a:buFont typeface="Wingdings" panose="05000000000000000000" pitchFamily="2" charset="2"/>
              <a:buChar char="q"/>
            </a:pPr>
            <a:r>
              <a:rPr lang="en-US"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Tiền xử lí dữ liệu </a:t>
            </a:r>
            <a:endParaRPr lang="vi-VN"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endParaRPr>
          </a:p>
        </p:txBody>
      </p:sp>
      <p:sp>
        <p:nvSpPr>
          <p:cNvPr id="8" name="TextBox 7">
            <a:extLst>
              <a:ext uri="{FF2B5EF4-FFF2-40B4-BE49-F238E27FC236}">
                <a16:creationId xmlns:a16="http://schemas.microsoft.com/office/drawing/2014/main" id="{CF7EF2A1-AD71-435F-B801-824019B3E6DB}"/>
              </a:ext>
            </a:extLst>
          </p:cNvPr>
          <p:cNvSpPr txBox="1"/>
          <p:nvPr/>
        </p:nvSpPr>
        <p:spPr>
          <a:xfrm>
            <a:off x="1164296" y="2059954"/>
            <a:ext cx="5781628" cy="4278479"/>
          </a:xfrm>
          <a:prstGeom prst="rect">
            <a:avLst/>
          </a:prstGeom>
          <a:noFill/>
        </p:spPr>
        <p:txBody>
          <a:bodyPr wrap="square">
            <a:spAutoFit/>
          </a:bodyPr>
          <a:lstStyle/>
          <a:p>
            <a:pPr marL="0" marR="0" algn="just">
              <a:lnSpc>
                <a:spcPct val="150000"/>
              </a:lnSpc>
              <a:spcBef>
                <a:spcPts val="0"/>
              </a:spcBef>
              <a:spcAft>
                <a:spcPts val="600"/>
              </a:spcAft>
            </a:pPr>
            <a:r>
              <a:rPr lang="vi-VN" sz="1800">
                <a:effectLst/>
                <a:latin typeface="Comfortaa" panose="00000500000000000000" pitchFamily="2" charset="0"/>
                <a:ea typeface="Calibri" panose="020F0502020204030204" pitchFamily="34" charset="0"/>
                <a:cs typeface="Times New Roman" panose="02020603050405020304" pitchFamily="18" charset="0"/>
              </a:rPr>
              <a:t>Dữ liệu được tổ chức theo kiểu dữ liệu là dict vào file json có:</a:t>
            </a:r>
            <a:endParaRPr lang="en-US" sz="1800">
              <a:effectLst/>
              <a:latin typeface="Comfortaa" panose="00000500000000000000" pitchFamily="2" charset="0"/>
              <a:ea typeface="Calibri" panose="020F0502020204030204" pitchFamily="34" charset="0"/>
              <a:cs typeface="Times New Roman" panose="02020603050405020304" pitchFamily="18" charset="0"/>
            </a:endParaRPr>
          </a:p>
          <a:p>
            <a:pPr marR="0" lvl="0" algn="just">
              <a:lnSpc>
                <a:spcPct val="150000"/>
              </a:lnSpc>
              <a:spcBef>
                <a:spcPts val="0"/>
              </a:spcBef>
              <a:spcAft>
                <a:spcPts val="0"/>
              </a:spcAft>
            </a:pPr>
            <a:r>
              <a:rPr lang="vi-VN" sz="1800" b="1">
                <a:solidFill>
                  <a:srgbClr val="028985"/>
                </a:solidFill>
                <a:effectLst/>
                <a:latin typeface="Montserrat" panose="00000500000000000000" pitchFamily="2" charset="0"/>
                <a:ea typeface="Times New Roman" panose="02020603050405020304" pitchFamily="18" charset="0"/>
              </a:rPr>
              <a:t>key</a:t>
            </a:r>
            <a:r>
              <a:rPr lang="vi-VN" sz="1800">
                <a:effectLst/>
                <a:latin typeface="Comfortaa" panose="00000500000000000000" pitchFamily="2" charset="0"/>
                <a:ea typeface="Times New Roman" panose="02020603050405020304" pitchFamily="18" charset="0"/>
              </a:rPr>
              <a:t> là </a:t>
            </a:r>
            <a:r>
              <a:rPr lang="vi-VN" sz="1800" b="1">
                <a:solidFill>
                  <a:schemeClr val="tx1"/>
                </a:solidFill>
                <a:effectLst/>
                <a:latin typeface="Comfortaa" panose="00000500000000000000" pitchFamily="2" charset="0"/>
                <a:ea typeface="Times New Roman" panose="02020603050405020304" pitchFamily="18" charset="0"/>
              </a:rPr>
              <a:t>mã số sinh viên</a:t>
            </a:r>
            <a:endParaRPr lang="en-US" sz="1800" b="1">
              <a:solidFill>
                <a:schemeClr val="tx1"/>
              </a:solidFill>
              <a:effectLst/>
              <a:latin typeface="Comfortaa" panose="00000500000000000000" pitchFamily="2" charset="0"/>
              <a:ea typeface="Times New Roman" panose="02020603050405020304" pitchFamily="18" charset="0"/>
            </a:endParaRPr>
          </a:p>
          <a:p>
            <a:pPr marR="0" lvl="0" algn="just">
              <a:lnSpc>
                <a:spcPct val="150000"/>
              </a:lnSpc>
              <a:spcBef>
                <a:spcPts val="0"/>
              </a:spcBef>
              <a:spcAft>
                <a:spcPts val="0"/>
              </a:spcAft>
            </a:pPr>
            <a:r>
              <a:rPr lang="vi-VN" sz="1800" b="1">
                <a:solidFill>
                  <a:srgbClr val="365F91"/>
                </a:solidFill>
                <a:effectLst/>
                <a:latin typeface="Montserrat" panose="00000500000000000000" pitchFamily="2" charset="0"/>
                <a:ea typeface="Times New Roman" panose="02020603050405020304" pitchFamily="18" charset="0"/>
              </a:rPr>
              <a:t>value</a:t>
            </a:r>
            <a:r>
              <a:rPr lang="vi-VN" sz="1800">
                <a:effectLst/>
                <a:latin typeface="Comfortaa" panose="00000500000000000000" pitchFamily="2" charset="0"/>
                <a:ea typeface="Times New Roman" panose="02020603050405020304" pitchFamily="18" charset="0"/>
              </a:rPr>
              <a:t> được biểu diễn dưới dạng mảng hai chiều như sau:</a:t>
            </a:r>
            <a:endParaRPr lang="en-US" sz="1800">
              <a:effectLst/>
              <a:latin typeface="Comfortaa" panose="00000500000000000000" pitchFamily="2" charset="0"/>
              <a:ea typeface="Times New Roman" panose="02020603050405020304" pitchFamily="18" charset="0"/>
            </a:endParaRPr>
          </a:p>
          <a:p>
            <a:pPr marL="342900" marR="0" lvl="0" indent="-342900" algn="just">
              <a:lnSpc>
                <a:spcPct val="150000"/>
              </a:lnSpc>
              <a:spcBef>
                <a:spcPts val="0"/>
              </a:spcBef>
              <a:spcAft>
                <a:spcPts val="0"/>
              </a:spcAft>
              <a:buFont typeface="Symbol" panose="05050102010706020507" pitchFamily="18" charset="2"/>
              <a:buChar char=""/>
            </a:pPr>
            <a:r>
              <a:rPr lang="en-US" sz="1800" b="1">
                <a:solidFill>
                  <a:srgbClr val="CF6402"/>
                </a:solidFill>
                <a:effectLst/>
                <a:latin typeface="Montserrat" panose="00000500000000000000" pitchFamily="2" charset="0"/>
                <a:ea typeface="Calibri" panose="020F0502020204030204" pitchFamily="34" charset="0"/>
              </a:rPr>
              <a:t>Dòng đầu tiên chứa thông tin sinh viên</a:t>
            </a:r>
            <a:r>
              <a:rPr lang="en-US" sz="1800" b="1">
                <a:solidFill>
                  <a:srgbClr val="365F91"/>
                </a:solidFill>
                <a:effectLst/>
                <a:latin typeface="Montserrat" panose="00000500000000000000" pitchFamily="2" charset="0"/>
                <a:ea typeface="Calibri" panose="020F0502020204030204" pitchFamily="34" charset="0"/>
              </a:rPr>
              <a:t>.</a:t>
            </a:r>
            <a:endParaRPr lang="en-US" sz="1800">
              <a:effectLst/>
              <a:latin typeface="Comfortaa" panose="00000500000000000000" pitchFamily="2" charset="0"/>
              <a:ea typeface="Calibri" panose="020F0502020204030204" pitchFamily="34" charset="0"/>
            </a:endParaRPr>
          </a:p>
          <a:p>
            <a:pPr marL="342900" marR="0" lvl="0" indent="-342900" algn="just">
              <a:lnSpc>
                <a:spcPct val="150000"/>
              </a:lnSpc>
              <a:spcBef>
                <a:spcPts val="0"/>
              </a:spcBef>
              <a:spcAft>
                <a:spcPts val="0"/>
              </a:spcAft>
              <a:buFont typeface="Symbol" panose="05050102010706020507" pitchFamily="18" charset="2"/>
              <a:buChar char=""/>
            </a:pPr>
            <a:r>
              <a:rPr lang="vi-VN" sz="1800" b="1">
                <a:solidFill>
                  <a:srgbClr val="008000"/>
                </a:solidFill>
                <a:effectLst/>
                <a:latin typeface="Montserrat" panose="00000500000000000000" pitchFamily="2" charset="0"/>
                <a:ea typeface="Calibri" panose="020F0502020204030204" pitchFamily="34" charset="0"/>
              </a:rPr>
              <a:t>Những dòng tiếp theo là kết quả học tập của sinh viên theo từng kì</a:t>
            </a:r>
            <a:r>
              <a:rPr lang="vi-VN" sz="1800" b="1">
                <a:effectLst/>
                <a:latin typeface="Montserrat" panose="00000500000000000000" pitchFamily="2" charset="0"/>
                <a:ea typeface="Calibri" panose="020F0502020204030204" pitchFamily="34" charset="0"/>
              </a:rPr>
              <a:t>. </a:t>
            </a:r>
            <a:r>
              <a:rPr lang="vi-VN" sz="1800">
                <a:effectLst/>
                <a:latin typeface="Comfortaa" panose="00000500000000000000" pitchFamily="2" charset="0"/>
                <a:ea typeface="Calibri" panose="020F0502020204030204" pitchFamily="34" charset="0"/>
              </a:rPr>
              <a:t>Mỗi dòng tương ứng với một kì được chuẩn hóa bằng minmax_scaler.</a:t>
            </a:r>
            <a:endParaRPr lang="en-US" sz="1800">
              <a:effectLst/>
              <a:latin typeface="Comfortaa" panose="00000500000000000000" pitchFamily="2" charset="0"/>
              <a:ea typeface="Calibri" panose="020F0502020204030204" pitchFamily="34" charset="0"/>
            </a:endParaRPr>
          </a:p>
        </p:txBody>
      </p:sp>
      <p:sp>
        <p:nvSpPr>
          <p:cNvPr id="3" name="TextBox 2">
            <a:extLst>
              <a:ext uri="{FF2B5EF4-FFF2-40B4-BE49-F238E27FC236}">
                <a16:creationId xmlns:a16="http://schemas.microsoft.com/office/drawing/2014/main" id="{4B975DAF-DD50-F6AF-851E-DDF1A5950509}"/>
              </a:ext>
            </a:extLst>
          </p:cNvPr>
          <p:cNvSpPr txBox="1"/>
          <p:nvPr/>
        </p:nvSpPr>
        <p:spPr>
          <a:xfrm>
            <a:off x="7204922" y="2599657"/>
            <a:ext cx="6511258" cy="3590085"/>
          </a:xfrm>
          <a:prstGeom prst="rect">
            <a:avLst/>
          </a:prstGeom>
          <a:noFill/>
        </p:spPr>
        <p:txBody>
          <a:bodyPr wrap="square">
            <a:spAutoFit/>
          </a:bodyPr>
          <a:lstStyle/>
          <a:p>
            <a:pPr marL="0" marR="0">
              <a:lnSpc>
                <a:spcPct val="150000"/>
              </a:lnSpc>
              <a:spcBef>
                <a:spcPts val="0"/>
              </a:spcBef>
              <a:spcAft>
                <a:spcPts val="600"/>
              </a:spcAft>
            </a:pPr>
            <a:r>
              <a:rPr lang="en-US" sz="1800" b="1">
                <a:effectLst/>
                <a:latin typeface="Montserrat" panose="00000500000000000000" pitchFamily="2" charset="0"/>
                <a:ea typeface="Calibri" panose="020F0502020204030204" pitchFamily="34" charset="0"/>
                <a:cs typeface="Times New Roman" panose="02020603050405020304" pitchFamily="18" charset="0"/>
              </a:rPr>
              <a:t>Ví dụ </a:t>
            </a:r>
            <a:r>
              <a:rPr lang="en-US" sz="1600">
                <a:effectLst/>
                <a:latin typeface="Comfortaa" panose="00000500000000000000" pitchFamily="2" charset="0"/>
                <a:ea typeface="Calibri" panose="020F0502020204030204" pitchFamily="34" charset="0"/>
                <a:cs typeface="Times New Roman" panose="02020603050405020304" pitchFamily="18" charset="0"/>
              </a:rPr>
              <a:t>: </a:t>
            </a:r>
          </a:p>
          <a:p>
            <a:pPr marL="0" marR="0">
              <a:lnSpc>
                <a:spcPct val="150000"/>
              </a:lnSpc>
              <a:spcBef>
                <a:spcPts val="0"/>
              </a:spcBef>
              <a:spcAft>
                <a:spcPts val="600"/>
              </a:spcAft>
            </a:pPr>
            <a:r>
              <a:rPr lang="en-US" sz="1600" b="1" cap="small" spc="25">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a:t>
            </a:r>
            <a:r>
              <a:rPr lang="en-US" sz="1600" b="1" cap="small" spc="25">
                <a:solidFill>
                  <a:srgbClr val="028985"/>
                </a:solidFill>
                <a:effectLst/>
                <a:latin typeface="Montserrat" panose="00000500000000000000" pitchFamily="2" charset="0"/>
                <a:ea typeface="Calibri" panose="020F0502020204030204" pitchFamily="34" charset="0"/>
                <a:cs typeface="Times New Roman" panose="02020603050405020304" pitchFamily="18" charset="0"/>
              </a:rPr>
              <a:t>BBAD4F2…QYZ3wJAR</a:t>
            </a:r>
            <a:r>
              <a:rPr lang="en-US" sz="1600" b="1" cap="small" spc="25">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endParaRPr lang="en-US" sz="1600">
              <a:solidFill>
                <a:schemeClr val="tx1"/>
              </a:solidFill>
              <a:effectLst/>
              <a:latin typeface="Montserrat" panose="00000500000000000000" pitchFamily="2" charset="0"/>
              <a:ea typeface="Calibri" panose="020F0502020204030204" pitchFamily="34" charset="0"/>
              <a:cs typeface="Times New Roman" panose="02020603050405020304" pitchFamily="18" charset="0"/>
            </a:endParaRPr>
          </a:p>
          <a:p>
            <a:pPr marL="0" marR="0">
              <a:lnSpc>
                <a:spcPct val="150000"/>
              </a:lnSpc>
              <a:spcBef>
                <a:spcPts val="0"/>
              </a:spcBef>
              <a:spcAft>
                <a:spcPts val="600"/>
              </a:spcAft>
            </a:pPr>
            <a:r>
              <a:rPr lang="en-US" sz="1600" b="1" cap="small" spc="25">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lang="en-US" sz="1600" b="1" cap="small" spc="25">
                <a:solidFill>
                  <a:srgbClr val="CF6402"/>
                </a:solidFill>
                <a:effectLst/>
                <a:latin typeface="Montserrat" panose="00000500000000000000" pitchFamily="2" charset="0"/>
                <a:ea typeface="Calibri" panose="020F0502020204030204" pitchFamily="34" charset="0"/>
                <a:cs typeface="Times New Roman" panose="02020603050405020304" pitchFamily="18" charset="0"/>
              </a:rPr>
              <a:t>[[1.0, 0.09, 0, 0, 1, 0, 0, 0, 0, 1, 0, 0, 0], </a:t>
            </a:r>
            <a:endParaRPr lang="en-US" sz="1600">
              <a:solidFill>
                <a:srgbClr val="CF6402"/>
              </a:solidFill>
              <a:effectLst/>
              <a:latin typeface="Montserrat" panose="00000500000000000000" pitchFamily="2" charset="0"/>
              <a:ea typeface="Calibri" panose="020F0502020204030204" pitchFamily="34" charset="0"/>
              <a:cs typeface="Times New Roman" panose="02020603050405020304" pitchFamily="18" charset="0"/>
            </a:endParaRPr>
          </a:p>
          <a:p>
            <a:pPr marL="0" marR="0">
              <a:lnSpc>
                <a:spcPct val="150000"/>
              </a:lnSpc>
              <a:spcBef>
                <a:spcPts val="0"/>
              </a:spcBef>
              <a:spcAft>
                <a:spcPts val="600"/>
              </a:spcAft>
            </a:pPr>
            <a:r>
              <a:rPr lang="en-US" sz="1600" b="1" cap="small" spc="25">
                <a:solidFill>
                  <a:schemeClr val="tx1"/>
                </a:solidFill>
                <a:effectLst/>
                <a:latin typeface="Montserrat" panose="00000500000000000000" pitchFamily="2" charset="0"/>
                <a:ea typeface="Calibri" panose="020F0502020204030204" pitchFamily="34" charset="0"/>
                <a:cs typeface="Times New Roman" panose="02020603050405020304" pitchFamily="18" charset="0"/>
              </a:rPr>
              <a:t>	[</a:t>
            </a:r>
            <a:r>
              <a:rPr lang="en-US" sz="1600" b="1" cap="small" spc="25">
                <a:solidFill>
                  <a:srgbClr val="008000"/>
                </a:solidFill>
                <a:effectLst/>
                <a:latin typeface="Montserrat" panose="00000500000000000000" pitchFamily="2" charset="0"/>
                <a:ea typeface="Calibri" panose="020F0502020204030204" pitchFamily="34" charset="0"/>
                <a:cs typeface="Times New Roman" panose="02020603050405020304" pitchFamily="18" charset="0"/>
              </a:rPr>
              <a:t>0.745, 0.6875, 0.0],</a:t>
            </a:r>
          </a:p>
          <a:p>
            <a:pPr>
              <a:lnSpc>
                <a:spcPct val="150000"/>
              </a:lnSpc>
              <a:spcAft>
                <a:spcPts val="600"/>
              </a:spcAft>
            </a:pPr>
            <a:r>
              <a:rPr lang="en-US" sz="1600" b="1" cap="small" spc="25">
                <a:solidFill>
                  <a:srgbClr val="008000"/>
                </a:solidFill>
                <a:latin typeface="Montserrat" panose="00000500000000000000" pitchFamily="2" charset="0"/>
                <a:cs typeface="Times New Roman" panose="02020603050405020304" pitchFamily="18" charset="0"/>
              </a:rPr>
              <a:t>	[0.868, 0.625, 0.197], </a:t>
            </a:r>
          </a:p>
          <a:p>
            <a:pPr marL="0" marR="0">
              <a:lnSpc>
                <a:spcPct val="150000"/>
              </a:lnSpc>
              <a:spcBef>
                <a:spcPts val="0"/>
              </a:spcBef>
              <a:spcAft>
                <a:spcPts val="600"/>
              </a:spcAft>
            </a:pPr>
            <a:r>
              <a:rPr lang="en-US" sz="1600" b="1" cap="small" spc="25">
                <a:solidFill>
                  <a:srgbClr val="008000"/>
                </a:solidFill>
                <a:effectLst/>
                <a:latin typeface="Montserrat" panose="00000500000000000000" pitchFamily="2" charset="0"/>
                <a:ea typeface="Calibri" panose="020F0502020204030204" pitchFamily="34" charset="0"/>
                <a:cs typeface="Times New Roman" panose="02020603050405020304" pitchFamily="18" charset="0"/>
              </a:rPr>
              <a:t> </a:t>
            </a:r>
            <a:r>
              <a:rPr lang="en-US" sz="1600" b="1" cap="small" spc="25">
                <a:solidFill>
                  <a:srgbClr val="008000"/>
                </a:solidFill>
                <a:latin typeface="Montserrat" panose="00000500000000000000" pitchFamily="2" charset="0"/>
                <a:ea typeface="Calibri" panose="020F0502020204030204" pitchFamily="34" charset="0"/>
                <a:cs typeface="Times New Roman" panose="02020603050405020304" pitchFamily="18" charset="0"/>
              </a:rPr>
              <a:t>	….</a:t>
            </a:r>
          </a:p>
          <a:p>
            <a:pPr marL="0" marR="0">
              <a:lnSpc>
                <a:spcPct val="150000"/>
              </a:lnSpc>
              <a:spcBef>
                <a:spcPts val="0"/>
              </a:spcBef>
              <a:spcAft>
                <a:spcPts val="600"/>
              </a:spcAft>
            </a:pPr>
            <a:r>
              <a:rPr lang="en-US" sz="1600">
                <a:solidFill>
                  <a:srgbClr val="008000"/>
                </a:solidFill>
                <a:effectLst/>
                <a:latin typeface="Montserrat" panose="00000500000000000000" pitchFamily="2" charset="0"/>
                <a:ea typeface="Calibri" panose="020F0502020204030204" pitchFamily="34" charset="0"/>
                <a:cs typeface="Times New Roman" panose="02020603050405020304" pitchFamily="18" charset="0"/>
              </a:rPr>
              <a:t>	</a:t>
            </a:r>
            <a:r>
              <a:rPr lang="en-US" sz="1600" b="1" cap="small" spc="25">
                <a:solidFill>
                  <a:srgbClr val="008000"/>
                </a:solidFill>
                <a:latin typeface="Montserrat" panose="00000500000000000000" pitchFamily="2" charset="0"/>
                <a:cs typeface="Times New Roman" panose="02020603050405020304" pitchFamily="18" charset="0"/>
              </a:rPr>
              <a:t>[0.85, 0.4675, 0.15], </a:t>
            </a:r>
          </a:p>
          <a:p>
            <a:pPr marL="0" marR="0">
              <a:lnSpc>
                <a:spcPct val="150000"/>
              </a:lnSpc>
              <a:spcBef>
                <a:spcPts val="0"/>
              </a:spcBef>
              <a:spcAft>
                <a:spcPts val="600"/>
              </a:spcAft>
            </a:pPr>
            <a:r>
              <a:rPr lang="en-US" sz="1600" b="1" cap="small" spc="25">
                <a:solidFill>
                  <a:srgbClr val="008000"/>
                </a:solidFill>
                <a:latin typeface="Montserrat" panose="00000500000000000000" pitchFamily="2" charset="0"/>
                <a:cs typeface="Times New Roman" panose="02020603050405020304" pitchFamily="18" charset="0"/>
              </a:rPr>
              <a:t>	</a:t>
            </a:r>
            <a:r>
              <a:rPr lang="en-US" sz="1600" b="1" cap="small" spc="25">
                <a:solidFill>
                  <a:srgbClr val="008000"/>
                </a:solidFill>
                <a:effectLst/>
                <a:latin typeface="Montserrat" panose="00000500000000000000" pitchFamily="2" charset="0"/>
                <a:ea typeface="Calibri" panose="020F0502020204030204" pitchFamily="34" charset="0"/>
                <a:cs typeface="Times New Roman" panose="02020603050405020304" pitchFamily="18" charset="0"/>
              </a:rPr>
              <a:t>[0.909, 0.3125, 0.333]]</a:t>
            </a:r>
            <a:endParaRPr lang="en-US" sz="1600">
              <a:solidFill>
                <a:srgbClr val="008000"/>
              </a:solidFill>
              <a:effectLst/>
              <a:latin typeface="Montserrat" panose="00000500000000000000" pitchFamily="2"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39037610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60369"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Times New Roman" panose="02020603050405020304" pitchFamily="18" charset="0"/>
              <a:ea typeface="站酷小薇LOGO体" panose="02010600010101010101" charset="-122"/>
              <a:cs typeface="Times New Roman" panose="02020603050405020304" pitchFamily="18" charset="0"/>
            </a:endParaRPr>
          </a:p>
        </p:txBody>
      </p:sp>
      <p:sp>
        <p:nvSpPr>
          <p:cNvPr id="7" name="TextBox 6">
            <a:extLst>
              <a:ext uri="{FF2B5EF4-FFF2-40B4-BE49-F238E27FC236}">
                <a16:creationId xmlns:a16="http://schemas.microsoft.com/office/drawing/2014/main" id="{5F6FE875-B895-B150-6FD3-6F7E3262B458}"/>
              </a:ext>
            </a:extLst>
          </p:cNvPr>
          <p:cNvSpPr txBox="1"/>
          <p:nvPr/>
        </p:nvSpPr>
        <p:spPr>
          <a:xfrm>
            <a:off x="104487" y="1545642"/>
            <a:ext cx="11768199" cy="461024"/>
          </a:xfrm>
          <a:prstGeom prst="rect">
            <a:avLst/>
          </a:prstGeom>
          <a:noFill/>
        </p:spPr>
        <p:txBody>
          <a:bodyPr wrap="square">
            <a:spAutoFit/>
          </a:bodyPr>
          <a:lstStyle/>
          <a:p>
            <a:pPr marL="1257300" marR="0" lvl="2" indent="-342900">
              <a:lnSpc>
                <a:spcPct val="150000"/>
              </a:lnSpc>
              <a:spcBef>
                <a:spcPts val="600"/>
              </a:spcBef>
              <a:spcAft>
                <a:spcPts val="600"/>
              </a:spcAft>
              <a:buFont typeface="+mj-lt"/>
              <a:buAutoNum type="arabicPeriod" startAt="5"/>
            </a:pPr>
            <a:r>
              <a:rPr lang="vi-VN" sz="1800" b="1">
                <a:solidFill>
                  <a:schemeClr val="tx1"/>
                </a:solidFill>
                <a:effectLst/>
                <a:latin typeface="Montserrat" panose="00000500000000000000" pitchFamily="2" charset="0"/>
                <a:ea typeface="MS Gothic" panose="020B0609070205080204" pitchFamily="49" charset="-128"/>
                <a:cs typeface="Mongolian Baiti" panose="03000500000000000000" pitchFamily="66" charset="0"/>
              </a:rPr>
              <a:t>Chia tập huấn luyện và tập kiểm thử</a:t>
            </a:r>
            <a:endParaRPr lang="en-US" sz="1800" b="1">
              <a:solidFill>
                <a:schemeClr val="tx1"/>
              </a:solidFill>
              <a:effectLst/>
              <a:latin typeface="Montserrat" panose="00000500000000000000" pitchFamily="2" charset="0"/>
              <a:ea typeface="MS Gothic" panose="020B0609070205080204" pitchFamily="49" charset="-128"/>
              <a:cs typeface="Mongolian Baiti" panose="03000500000000000000" pitchFamily="66" charset="0"/>
            </a:endParaRPr>
          </a:p>
        </p:txBody>
      </p:sp>
      <p:sp>
        <p:nvSpPr>
          <p:cNvPr id="4" name="TextBox 3">
            <a:extLst>
              <a:ext uri="{FF2B5EF4-FFF2-40B4-BE49-F238E27FC236}">
                <a16:creationId xmlns:a16="http://schemas.microsoft.com/office/drawing/2014/main" id="{FE9547F5-D7B6-85CE-618A-4447D6E2955C}"/>
              </a:ext>
            </a:extLst>
          </p:cNvPr>
          <p:cNvSpPr txBox="1"/>
          <p:nvPr/>
        </p:nvSpPr>
        <p:spPr>
          <a:xfrm>
            <a:off x="695192" y="76143"/>
            <a:ext cx="1017494" cy="769441"/>
          </a:xfrm>
          <a:prstGeom prst="rect">
            <a:avLst/>
          </a:prstGeom>
          <a:noFill/>
        </p:spPr>
        <p:txBody>
          <a:bodyPr wrap="square">
            <a:spAutoFit/>
          </a:bodyPr>
          <a:lstStyle/>
          <a:p>
            <a:pPr marL="0" marR="0" lvl="0" indent="0" algn="l" rtl="0">
              <a:lnSpc>
                <a:spcPct val="100000"/>
              </a:lnSpc>
              <a:spcBef>
                <a:spcPts val="0"/>
              </a:spcBef>
              <a:spcAft>
                <a:spcPts val="0"/>
              </a:spcAft>
              <a:buClr>
                <a:srgbClr val="27173A"/>
              </a:buClr>
              <a:buSzPts val="6000"/>
              <a:buFont typeface="Montserrat Black"/>
              <a:buNone/>
            </a:pPr>
            <a:r>
              <a:rPr lang="en-US" sz="4400" b="0" i="0" u="none" strike="noStrike" cap="none">
                <a:solidFill>
                  <a:schemeClr val="dk1"/>
                </a:solidFill>
                <a:latin typeface="Montserrat Black"/>
                <a:ea typeface="Montserrat Black"/>
                <a:cs typeface="Montserrat Black"/>
                <a:sym typeface="Montserrat Black"/>
              </a:rPr>
              <a:t>04</a:t>
            </a:r>
            <a:endParaRPr lang="en-US" sz="4400"/>
          </a:p>
        </p:txBody>
      </p:sp>
      <p:cxnSp>
        <p:nvCxnSpPr>
          <p:cNvPr id="10" name="直接连接符 64">
            <a:extLst>
              <a:ext uri="{FF2B5EF4-FFF2-40B4-BE49-F238E27FC236}">
                <a16:creationId xmlns:a16="http://schemas.microsoft.com/office/drawing/2014/main" id="{1DD78E36-52CF-3085-EAF2-EC128B650ED8}"/>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Google Shape;192;p28">
            <a:extLst>
              <a:ext uri="{FF2B5EF4-FFF2-40B4-BE49-F238E27FC236}">
                <a16:creationId xmlns:a16="http://schemas.microsoft.com/office/drawing/2014/main" id="{D93BCD41-2B26-27A8-17F5-609AF4D99874}"/>
              </a:ext>
            </a:extLst>
          </p:cNvPr>
          <p:cNvSpPr txBox="1"/>
          <p:nvPr/>
        </p:nvSpPr>
        <p:spPr>
          <a:xfrm>
            <a:off x="1783565" y="61523"/>
            <a:ext cx="9871745" cy="800189"/>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en-US" sz="4000">
                <a:solidFill>
                  <a:srgbClr val="80799A"/>
                </a:solidFill>
                <a:latin typeface="Montserrat Black"/>
                <a:ea typeface="Montserrat Black"/>
                <a:cs typeface="Montserrat Black"/>
                <a:sym typeface="Montserrat Black"/>
              </a:rPr>
              <a:t>Bộ dữ liệu giáo dục đại học</a:t>
            </a:r>
          </a:p>
        </p:txBody>
      </p:sp>
      <p:sp>
        <p:nvSpPr>
          <p:cNvPr id="2" name="TextBox 1">
            <a:extLst>
              <a:ext uri="{FF2B5EF4-FFF2-40B4-BE49-F238E27FC236}">
                <a16:creationId xmlns:a16="http://schemas.microsoft.com/office/drawing/2014/main" id="{333DA60B-D543-C8B9-B265-09A9B79196E9}"/>
              </a:ext>
            </a:extLst>
          </p:cNvPr>
          <p:cNvSpPr txBox="1"/>
          <p:nvPr/>
        </p:nvSpPr>
        <p:spPr>
          <a:xfrm>
            <a:off x="112956" y="794285"/>
            <a:ext cx="4668527" cy="747705"/>
          </a:xfrm>
          <a:prstGeom prst="rect">
            <a:avLst/>
          </a:prstGeom>
          <a:noFill/>
          <a:effectLst>
            <a:outerShdw blurRad="38100" dist="38100" dir="2100000" algn="bl" rotWithShape="0">
              <a:schemeClr val="accent1">
                <a:lumMod val="75000"/>
                <a:alpha val="50000"/>
              </a:schemeClr>
            </a:outerShdw>
          </a:effectLst>
        </p:spPr>
        <p:txBody>
          <a:bodyPr wrap="square">
            <a:spAutoFit/>
          </a:bodyPr>
          <a:lstStyle/>
          <a:p>
            <a:pPr marL="914400" marR="0" lvl="1" indent="-457200" algn="ctr">
              <a:lnSpc>
                <a:spcPct val="150000"/>
              </a:lnSpc>
              <a:spcBef>
                <a:spcPts val="1000"/>
              </a:spcBef>
              <a:spcAft>
                <a:spcPts val="600"/>
              </a:spcAft>
              <a:buFont typeface="Wingdings" panose="05000000000000000000" pitchFamily="2" charset="2"/>
              <a:buChar char="q"/>
            </a:pPr>
            <a:r>
              <a:rPr lang="en-US"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Tiền xử lí dữ liệu </a:t>
            </a:r>
            <a:endParaRPr lang="vi-VN"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endParaRPr>
          </a:p>
        </p:txBody>
      </p:sp>
      <p:sp>
        <p:nvSpPr>
          <p:cNvPr id="12" name="TextBox 11">
            <a:extLst>
              <a:ext uri="{FF2B5EF4-FFF2-40B4-BE49-F238E27FC236}">
                <a16:creationId xmlns:a16="http://schemas.microsoft.com/office/drawing/2014/main" id="{91E6010D-FE43-6110-A3A3-1320A1F5D4AC}"/>
              </a:ext>
            </a:extLst>
          </p:cNvPr>
          <p:cNvSpPr txBox="1"/>
          <p:nvPr/>
        </p:nvSpPr>
        <p:spPr>
          <a:xfrm>
            <a:off x="1620438" y="4965625"/>
            <a:ext cx="8951123" cy="876522"/>
          </a:xfrm>
          <a:prstGeom prst="rect">
            <a:avLst/>
          </a:prstGeom>
          <a:noFill/>
        </p:spPr>
        <p:txBody>
          <a:bodyPr wrap="square">
            <a:spAutoFit/>
          </a:bodyPr>
          <a:lstStyle/>
          <a:p>
            <a:pPr marL="0" marR="0" algn="just">
              <a:lnSpc>
                <a:spcPct val="150000"/>
              </a:lnSpc>
              <a:spcBef>
                <a:spcPts val="0"/>
              </a:spcBef>
              <a:spcAft>
                <a:spcPts val="600"/>
              </a:spcAft>
            </a:pPr>
            <a:r>
              <a:rPr lang="en-US" sz="1800">
                <a:effectLst/>
                <a:latin typeface="Montserrat" panose="00000500000000000000" pitchFamily="2" charset="0"/>
                <a:ea typeface="Calibri" panose="020F0502020204030204" pitchFamily="34" charset="0"/>
                <a:cs typeface="Times New Roman" panose="02020603050405020304" pitchFamily="18" charset="0"/>
              </a:rPr>
              <a:t>Sau khi chia dữ liệu theo khóa, ta thu được kích thước của </a:t>
            </a:r>
            <a:r>
              <a:rPr lang="en-US" sz="1800" b="1">
                <a:solidFill>
                  <a:srgbClr val="008000"/>
                </a:solidFill>
                <a:effectLst/>
                <a:latin typeface="Montserrat" panose="00000500000000000000" pitchFamily="2" charset="0"/>
                <a:ea typeface="Calibri" panose="020F0502020204030204" pitchFamily="34" charset="0"/>
                <a:cs typeface="Times New Roman" panose="02020603050405020304" pitchFamily="18" charset="0"/>
              </a:rPr>
              <a:t>tập train có 5108 sinh viên </a:t>
            </a:r>
            <a:r>
              <a:rPr lang="en-US" sz="1800">
                <a:effectLst/>
                <a:latin typeface="Montserrat" panose="00000500000000000000" pitchFamily="2" charset="0"/>
                <a:ea typeface="Calibri" panose="020F0502020204030204" pitchFamily="34" charset="0"/>
                <a:cs typeface="Times New Roman" panose="02020603050405020304" pitchFamily="18" charset="0"/>
              </a:rPr>
              <a:t>và </a:t>
            </a:r>
            <a:r>
              <a:rPr lang="en-US" sz="1800" b="1">
                <a:solidFill>
                  <a:srgbClr val="008000"/>
                </a:solidFill>
                <a:effectLst/>
                <a:latin typeface="Montserrat" panose="00000500000000000000" pitchFamily="2" charset="0"/>
                <a:ea typeface="Calibri" panose="020F0502020204030204" pitchFamily="34" charset="0"/>
                <a:cs typeface="Times New Roman" panose="02020603050405020304" pitchFamily="18" charset="0"/>
              </a:rPr>
              <a:t>tập test 3121 sinh viên</a:t>
            </a:r>
            <a:endParaRPr lang="en-US" sz="1800" b="1">
              <a:solidFill>
                <a:srgbClr val="008000"/>
              </a:solidFill>
              <a:effectLst/>
              <a:latin typeface="Montserrat" panose="00000500000000000000" pitchFamily="2" charset="0"/>
              <a:ea typeface="Times New Roman" panose="02020603050405020304" pitchFamily="18" charset="0"/>
            </a:endParaRPr>
          </a:p>
        </p:txBody>
      </p:sp>
      <p:pic>
        <p:nvPicPr>
          <p:cNvPr id="13" name="Picture 12" descr="A picture containing clothing, cartoon, person&#10;&#10;Description automatically generated">
            <a:extLst>
              <a:ext uri="{FF2B5EF4-FFF2-40B4-BE49-F238E27FC236}">
                <a16:creationId xmlns:a16="http://schemas.microsoft.com/office/drawing/2014/main" id="{0C8937C8-731C-A0C2-384E-ED43C9ACBED6}"/>
              </a:ext>
            </a:extLst>
          </p:cNvPr>
          <p:cNvPicPr>
            <a:picLocks noChangeAspect="1"/>
          </p:cNvPicPr>
          <p:nvPr/>
        </p:nvPicPr>
        <p:blipFill>
          <a:blip r:embed="rId3"/>
          <a:stretch>
            <a:fillRect/>
          </a:stretch>
        </p:blipFill>
        <p:spPr>
          <a:xfrm>
            <a:off x="-36668" y="5331855"/>
            <a:ext cx="1463719" cy="1463719"/>
          </a:xfrm>
          <a:prstGeom prst="rect">
            <a:avLst/>
          </a:prstGeom>
        </p:spPr>
      </p:pic>
      <p:pic>
        <p:nvPicPr>
          <p:cNvPr id="14" name="Picture 13" descr="A picture containing text, screenshot, font, line&#10;&#10;Description automatically generated">
            <a:extLst>
              <a:ext uri="{FF2B5EF4-FFF2-40B4-BE49-F238E27FC236}">
                <a16:creationId xmlns:a16="http://schemas.microsoft.com/office/drawing/2014/main" id="{FEA3F757-F4F0-CBB8-5AFC-2568140F2673}"/>
              </a:ext>
            </a:extLst>
          </p:cNvPr>
          <p:cNvPicPr>
            <a:picLocks noChangeAspect="1"/>
          </p:cNvPicPr>
          <p:nvPr/>
        </p:nvPicPr>
        <p:blipFill>
          <a:blip r:embed="rId4"/>
          <a:stretch>
            <a:fillRect/>
          </a:stretch>
        </p:blipFill>
        <p:spPr>
          <a:xfrm>
            <a:off x="2765319" y="2152566"/>
            <a:ext cx="6446533" cy="2020828"/>
          </a:xfrm>
          <a:prstGeom prst="rect">
            <a:avLst/>
          </a:prstGeom>
        </p:spPr>
      </p:pic>
      <p:sp>
        <p:nvSpPr>
          <p:cNvPr id="20" name="TextBox 19">
            <a:extLst>
              <a:ext uri="{FF2B5EF4-FFF2-40B4-BE49-F238E27FC236}">
                <a16:creationId xmlns:a16="http://schemas.microsoft.com/office/drawing/2014/main" id="{DAC6DC8E-78B5-C86B-A32A-FA24FE3462FC}"/>
              </a:ext>
            </a:extLst>
          </p:cNvPr>
          <p:cNvSpPr txBox="1"/>
          <p:nvPr/>
        </p:nvSpPr>
        <p:spPr>
          <a:xfrm>
            <a:off x="1620438" y="4319294"/>
            <a:ext cx="9319341" cy="646331"/>
          </a:xfrm>
          <a:prstGeom prst="rect">
            <a:avLst/>
          </a:prstGeom>
          <a:noFill/>
        </p:spPr>
        <p:txBody>
          <a:bodyPr wrap="square">
            <a:spAutoFit/>
          </a:bodyPr>
          <a:lstStyle/>
          <a:p>
            <a:r>
              <a:rPr kumimoji="0" lang="en-US" sz="1800" b="1"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Sử </a:t>
            </a:r>
            <a:r>
              <a:rPr kumimoji="0" lang="vi-VN" sz="1800" b="1"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dụng dữ liệu khóa </a:t>
            </a:r>
            <a:r>
              <a:rPr kumimoji="0" lang="vi-VN" sz="1800" b="1" i="0" u="none" strike="noStrike" kern="0" cap="none" spc="0" normalizeH="0" baseline="0" noProof="0">
                <a:ln>
                  <a:noFill/>
                </a:ln>
                <a:solidFill>
                  <a:srgbClr val="008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2018, 2019</a:t>
            </a:r>
            <a:r>
              <a:rPr kumimoji="0" lang="en-US" sz="1800" b="1" i="0" u="none" strike="noStrike" kern="0" cap="none" spc="0" normalizeH="0" baseline="0" noProof="0">
                <a:ln>
                  <a:noFill/>
                </a:ln>
                <a:solidFill>
                  <a:srgbClr val="008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 </a:t>
            </a:r>
            <a:r>
              <a:rPr kumimoji="0" lang="vi-VN" sz="1800" b="1" i="0" u="none" strike="noStrike" kern="0" cap="none" spc="0" normalizeH="0" baseline="0" noProof="0">
                <a:ln>
                  <a:noFill/>
                </a:ln>
                <a:solidFill>
                  <a:srgbClr val="000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làm </a:t>
            </a:r>
            <a:r>
              <a:rPr kumimoji="0" lang="vi-VN" sz="1800" b="1" i="0" u="none" strike="noStrike" kern="0" cap="none" spc="0" normalizeH="0" baseline="0" noProof="0">
                <a:ln>
                  <a:noFill/>
                </a:ln>
                <a:solidFill>
                  <a:srgbClr val="008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dữ liệu test</a:t>
            </a:r>
            <a:r>
              <a:rPr kumimoji="0" lang="en-US" sz="1800" b="1" i="0" u="none" strike="noStrike" kern="0" cap="none" spc="0" normalizeH="0" baseline="0" noProof="0">
                <a:ln>
                  <a:noFill/>
                </a:ln>
                <a:solidFill>
                  <a:srgbClr val="008000"/>
                </a:solidFill>
                <a:effectLst/>
                <a:uLnTx/>
                <a:uFillTx/>
                <a:latin typeface="Comfortaa" panose="00000500000000000000" pitchFamily="2" charset="0"/>
                <a:ea typeface="Calibri" panose="020F0502020204030204" pitchFamily="34" charset="0"/>
                <a:cs typeface="Times New Roman" panose="02020603050405020304" pitchFamily="18" charset="0"/>
                <a:sym typeface="Arial"/>
              </a:rPr>
              <a:t> vì </a:t>
            </a:r>
            <a:r>
              <a:rPr lang="vi-VN" sz="1800">
                <a:effectLst/>
                <a:latin typeface="Comfortaa" panose="00000500000000000000" pitchFamily="2" charset="0"/>
                <a:ea typeface="Times New Roman" panose="02020603050405020304" pitchFamily="18" charset="0"/>
              </a:rPr>
              <a:t>sinh viên khóa </a:t>
            </a:r>
            <a:r>
              <a:rPr lang="vi-VN" sz="1800" b="1">
                <a:solidFill>
                  <a:srgbClr val="FF0000"/>
                </a:solidFill>
                <a:effectLst/>
                <a:latin typeface="Comfortaa" panose="00000500000000000000" pitchFamily="2" charset="0"/>
                <a:ea typeface="Times New Roman" panose="02020603050405020304" pitchFamily="18" charset="0"/>
              </a:rPr>
              <a:t>2020, 2021</a:t>
            </a:r>
            <a:r>
              <a:rPr lang="vi-VN" sz="1800">
                <a:effectLst/>
                <a:latin typeface="Comfortaa" panose="00000500000000000000" pitchFamily="2" charset="0"/>
                <a:ea typeface="Times New Roman" panose="02020603050405020304" pitchFamily="18" charset="0"/>
              </a:rPr>
              <a:t> </a:t>
            </a:r>
            <a:r>
              <a:rPr lang="vi-VN" sz="1800" b="1">
                <a:solidFill>
                  <a:srgbClr val="008000"/>
                </a:solidFill>
                <a:effectLst/>
                <a:latin typeface="Comfortaa" panose="00000500000000000000" pitchFamily="2" charset="0"/>
                <a:ea typeface="Times New Roman" panose="02020603050405020304" pitchFamily="18" charset="0"/>
              </a:rPr>
              <a:t>có điểm học tập </a:t>
            </a:r>
            <a:r>
              <a:rPr lang="vi-VN" sz="1800">
                <a:effectLst/>
                <a:latin typeface="Comfortaa" panose="00000500000000000000" pitchFamily="2" charset="0"/>
                <a:ea typeface="Times New Roman" panose="02020603050405020304" pitchFamily="18" charset="0"/>
              </a:rPr>
              <a:t>nhưng</a:t>
            </a:r>
            <a:r>
              <a:rPr lang="vi-VN" sz="1800">
                <a:solidFill>
                  <a:schemeClr val="tx1"/>
                </a:solidFill>
                <a:effectLst/>
                <a:latin typeface="Comfortaa" panose="00000500000000000000" pitchFamily="2" charset="0"/>
                <a:ea typeface="Times New Roman" panose="02020603050405020304" pitchFamily="18" charset="0"/>
              </a:rPr>
              <a:t> lại </a:t>
            </a:r>
            <a:r>
              <a:rPr lang="vi-VN" sz="1800" b="1">
                <a:solidFill>
                  <a:srgbClr val="FF0000"/>
                </a:solidFill>
                <a:effectLst/>
                <a:latin typeface="Comfortaa" panose="00000500000000000000" pitchFamily="2" charset="0"/>
                <a:ea typeface="Times New Roman" panose="02020603050405020304" pitchFamily="18" charset="0"/>
              </a:rPr>
              <a:t>không có thông tin, lý lịch</a:t>
            </a:r>
            <a:r>
              <a:rPr lang="en-US" sz="1800" b="1">
                <a:solidFill>
                  <a:srgbClr val="FF0000"/>
                </a:solidFill>
                <a:effectLst/>
                <a:latin typeface="Comfortaa" panose="00000500000000000000" pitchFamily="2" charset="0"/>
                <a:ea typeface="Times New Roman" panose="02020603050405020304" pitchFamily="18" charset="0"/>
              </a:rPr>
              <a:t>.</a:t>
            </a:r>
            <a:endParaRPr lang="en-US"/>
          </a:p>
        </p:txBody>
      </p:sp>
    </p:spTree>
    <p:extLst>
      <p:ext uri="{BB962C8B-B14F-4D97-AF65-F5344CB8AC3E}">
        <p14:creationId xmlns:p14="http://schemas.microsoft.com/office/powerpoint/2010/main" val="20959502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5"/>
          <p:cNvSpPr txBox="1"/>
          <p:nvPr/>
        </p:nvSpPr>
        <p:spPr>
          <a:xfrm>
            <a:off x="1024799" y="1771729"/>
            <a:ext cx="1557582"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7173A"/>
              </a:buClr>
              <a:buSzPts val="6000"/>
              <a:buFont typeface="Montserrat Black"/>
              <a:buNone/>
            </a:pPr>
            <a:r>
              <a:rPr lang="en-US" sz="7200" b="0" i="0" u="none" strike="noStrike" cap="none">
                <a:solidFill>
                  <a:schemeClr val="dk1"/>
                </a:solidFill>
                <a:latin typeface="Montserrat Black"/>
                <a:ea typeface="Montserrat Black"/>
                <a:cs typeface="Montserrat Black"/>
                <a:sym typeface="Montserrat Black"/>
              </a:rPr>
              <a:t>05</a:t>
            </a:r>
            <a:endParaRPr/>
          </a:p>
        </p:txBody>
      </p:sp>
      <p:sp>
        <p:nvSpPr>
          <p:cNvPr id="254" name="Google Shape;254;p35"/>
          <p:cNvSpPr txBox="1"/>
          <p:nvPr/>
        </p:nvSpPr>
        <p:spPr>
          <a:xfrm>
            <a:off x="1024799" y="2723813"/>
            <a:ext cx="8446782" cy="1410373"/>
          </a:xfrm>
          <a:prstGeom prst="rect">
            <a:avLst/>
          </a:prstGeom>
          <a:noFill/>
          <a:ln>
            <a:noFill/>
          </a:ln>
        </p:spPr>
        <p:txBody>
          <a:bodyPr spcFirstLastPara="1" wrap="square" lIns="91425" tIns="91425" rIns="91425" bIns="91425" anchor="b" anchorCtr="0">
            <a:noAutofit/>
          </a:bodyPr>
          <a:lstStyle/>
          <a:p>
            <a:pPr marL="0" marR="0" lvl="0" indent="0" rtl="0">
              <a:lnSpc>
                <a:spcPct val="100000"/>
              </a:lnSpc>
              <a:spcBef>
                <a:spcPts val="0"/>
              </a:spcBef>
              <a:spcAft>
                <a:spcPts val="0"/>
              </a:spcAft>
              <a:buClr>
                <a:srgbClr val="FFFFFF"/>
              </a:buClr>
              <a:buSzPts val="3600"/>
              <a:buFont typeface="Montserrat Black"/>
              <a:buNone/>
            </a:pPr>
            <a:r>
              <a:rPr lang="en-US" sz="4300">
                <a:solidFill>
                  <a:schemeClr val="dk1"/>
                </a:solidFill>
                <a:latin typeface="Montserrat Black"/>
                <a:sym typeface="Montserrat Black"/>
              </a:rPr>
              <a:t>Các phương pháp được dùng trong thực nghiệm</a:t>
            </a:r>
            <a:endParaRPr lang="en-US"/>
          </a:p>
        </p:txBody>
      </p:sp>
      <p:pic>
        <p:nvPicPr>
          <p:cNvPr id="3" name="Picture 2" descr="A person holding a light bulb and a gear&#10;&#10;Description automatically generated with medium confidence">
            <a:extLst>
              <a:ext uri="{FF2B5EF4-FFF2-40B4-BE49-F238E27FC236}">
                <a16:creationId xmlns:a16="http://schemas.microsoft.com/office/drawing/2014/main" id="{22923C94-55B9-B4B0-B363-089412F57B64}"/>
              </a:ext>
            </a:extLst>
          </p:cNvPr>
          <p:cNvPicPr>
            <a:picLocks noChangeAspect="1"/>
          </p:cNvPicPr>
          <p:nvPr/>
        </p:nvPicPr>
        <p:blipFill>
          <a:blip r:embed="rId3"/>
          <a:stretch>
            <a:fillRect/>
          </a:stretch>
        </p:blipFill>
        <p:spPr>
          <a:xfrm>
            <a:off x="10757162" y="5535842"/>
            <a:ext cx="1297678" cy="1297678"/>
          </a:xfrm>
          <a:prstGeom prst="rect">
            <a:avLst/>
          </a:prstGeom>
        </p:spPr>
      </p:pic>
      <p:pic>
        <p:nvPicPr>
          <p:cNvPr id="5" name="Picture 4" descr="A picture containing circle, gear, wheel&#10;&#10;Description automatically generated">
            <a:extLst>
              <a:ext uri="{FF2B5EF4-FFF2-40B4-BE49-F238E27FC236}">
                <a16:creationId xmlns:a16="http://schemas.microsoft.com/office/drawing/2014/main" id="{CF4610AE-2A46-9AB2-2FEF-F0A5E90E3639}"/>
              </a:ext>
            </a:extLst>
          </p:cNvPr>
          <p:cNvPicPr>
            <a:picLocks noChangeAspect="1"/>
          </p:cNvPicPr>
          <p:nvPr/>
        </p:nvPicPr>
        <p:blipFill>
          <a:blip r:embed="rId4"/>
          <a:stretch>
            <a:fillRect/>
          </a:stretch>
        </p:blipFill>
        <p:spPr>
          <a:xfrm>
            <a:off x="2582381" y="1678192"/>
            <a:ext cx="870957" cy="870957"/>
          </a:xfrm>
          <a:prstGeom prst="rect">
            <a:avLst/>
          </a:prstGeom>
        </p:spPr>
      </p:pic>
      <p:sp>
        <p:nvSpPr>
          <p:cNvPr id="8" name="Google Shape;165;p25">
            <a:extLst>
              <a:ext uri="{FF2B5EF4-FFF2-40B4-BE49-F238E27FC236}">
                <a16:creationId xmlns:a16="http://schemas.microsoft.com/office/drawing/2014/main" id="{8E6A3893-B36B-7197-4403-5D9AFC5A0AAD}"/>
              </a:ext>
            </a:extLst>
          </p:cNvPr>
          <p:cNvSpPr txBox="1"/>
          <p:nvPr/>
        </p:nvSpPr>
        <p:spPr>
          <a:xfrm>
            <a:off x="1314937" y="4866597"/>
            <a:ext cx="5355771" cy="484500"/>
          </a:xfrm>
          <a:prstGeom prst="rect">
            <a:avLst/>
          </a:prstGeom>
          <a:noFill/>
          <a:ln>
            <a:noFill/>
          </a:ln>
        </p:spPr>
        <p:txBody>
          <a:bodyPr spcFirstLastPara="1" wrap="square" lIns="91425" tIns="91425" rIns="91425" bIns="91425" anchor="ctr" anchorCtr="0">
            <a:noAutofit/>
          </a:bodyPr>
          <a:lstStyle/>
          <a:p>
            <a:pPr marL="285750" lvl="0" indent="-285750">
              <a:buClr>
                <a:srgbClr val="9E6FAB"/>
              </a:buClr>
              <a:buSzPts val="2400"/>
              <a:buFont typeface="Noto Sans Symbols"/>
              <a:buChar char="❖"/>
            </a:pPr>
            <a:r>
              <a:rPr lang="en-US" sz="2800" b="1">
                <a:solidFill>
                  <a:srgbClr val="279983"/>
                </a:solidFill>
                <a:latin typeface="Montserrat Black"/>
                <a:ea typeface="Montserrat Black"/>
                <a:cs typeface="Montserrat Black"/>
                <a:sym typeface="Montserrat Black"/>
              </a:rPr>
              <a:t>XGBoost </a:t>
            </a:r>
            <a:endParaRPr lang="en-US" sz="2000">
              <a:solidFill>
                <a:srgbClr val="279983"/>
              </a:solidFill>
            </a:endParaRPr>
          </a:p>
        </p:txBody>
      </p:sp>
      <p:sp>
        <p:nvSpPr>
          <p:cNvPr id="9" name="Google Shape;166;p25">
            <a:extLst>
              <a:ext uri="{FF2B5EF4-FFF2-40B4-BE49-F238E27FC236}">
                <a16:creationId xmlns:a16="http://schemas.microsoft.com/office/drawing/2014/main" id="{0950F347-2200-06E1-FFE7-67480215C3B6}"/>
              </a:ext>
            </a:extLst>
          </p:cNvPr>
          <p:cNvSpPr txBox="1"/>
          <p:nvPr/>
        </p:nvSpPr>
        <p:spPr>
          <a:xfrm>
            <a:off x="1314937" y="5450735"/>
            <a:ext cx="5355771" cy="484500"/>
          </a:xfrm>
          <a:prstGeom prst="rect">
            <a:avLst/>
          </a:prstGeom>
          <a:noFill/>
          <a:ln>
            <a:noFill/>
          </a:ln>
        </p:spPr>
        <p:txBody>
          <a:bodyPr spcFirstLastPara="1" wrap="square" lIns="91425" tIns="91425" rIns="91425" bIns="91425" anchor="ctr" anchorCtr="0">
            <a:noAutofit/>
          </a:bodyPr>
          <a:lstStyle/>
          <a:p>
            <a:pPr marL="285750" lvl="0" indent="-285750">
              <a:buClr>
                <a:srgbClr val="9E6FAB"/>
              </a:buClr>
              <a:buSzPts val="2400"/>
              <a:buFont typeface="Noto Sans Symbols"/>
              <a:buChar char="❖"/>
            </a:pPr>
            <a:r>
              <a:rPr lang="en-US" sz="2800" b="1">
                <a:solidFill>
                  <a:srgbClr val="FEA200"/>
                </a:solidFill>
                <a:latin typeface="Montserrat Black"/>
                <a:ea typeface="Montserrat Black"/>
                <a:cs typeface="Montserrat Black"/>
                <a:sym typeface="Montserrat Black"/>
              </a:rPr>
              <a:t>Neural Networks</a:t>
            </a:r>
            <a:endParaRPr lang="en-US" sz="2000">
              <a:solidFill>
                <a:srgbClr val="FEA200"/>
              </a:solidFill>
            </a:endParaRPr>
          </a:p>
        </p:txBody>
      </p:sp>
      <p:sp>
        <p:nvSpPr>
          <p:cNvPr id="10" name="Google Shape;165;p25">
            <a:extLst>
              <a:ext uri="{FF2B5EF4-FFF2-40B4-BE49-F238E27FC236}">
                <a16:creationId xmlns:a16="http://schemas.microsoft.com/office/drawing/2014/main" id="{B70C262E-063C-1E43-650E-92244300DB9D}"/>
              </a:ext>
            </a:extLst>
          </p:cNvPr>
          <p:cNvSpPr txBox="1"/>
          <p:nvPr/>
        </p:nvSpPr>
        <p:spPr>
          <a:xfrm>
            <a:off x="1314937" y="4282460"/>
            <a:ext cx="4781062" cy="484500"/>
          </a:xfrm>
          <a:prstGeom prst="rect">
            <a:avLst/>
          </a:prstGeom>
          <a:noFill/>
          <a:ln>
            <a:noFill/>
          </a:ln>
        </p:spPr>
        <p:txBody>
          <a:bodyPr spcFirstLastPara="1" wrap="square" lIns="91425" tIns="91425" rIns="91425" bIns="91425" anchor="ctr" anchorCtr="0">
            <a:noAutofit/>
          </a:bodyPr>
          <a:lstStyle/>
          <a:p>
            <a:pPr marL="285750" lvl="0" indent="-285750">
              <a:buClr>
                <a:srgbClr val="9E6FAB"/>
              </a:buClr>
              <a:buSzPts val="2400"/>
              <a:buFont typeface="Noto Sans Symbols"/>
              <a:buChar char="❖"/>
            </a:pPr>
            <a:r>
              <a:rPr lang="en-US" sz="2800" b="1">
                <a:solidFill>
                  <a:srgbClr val="FF2531"/>
                </a:solidFill>
                <a:latin typeface="Montserrat Black"/>
                <a:ea typeface="Montserrat Black"/>
                <a:cs typeface="Montserrat Black"/>
                <a:sym typeface="Montserrat Black"/>
              </a:rPr>
              <a:t>Linear Regression </a:t>
            </a:r>
            <a:endParaRPr lang="en-US" sz="2000">
              <a:solidFill>
                <a:srgbClr val="FF2531"/>
              </a:solidFill>
            </a:endParaRPr>
          </a:p>
        </p:txBody>
      </p:sp>
      <p:sp>
        <p:nvSpPr>
          <p:cNvPr id="11" name="Google Shape;165;p25">
            <a:extLst>
              <a:ext uri="{FF2B5EF4-FFF2-40B4-BE49-F238E27FC236}">
                <a16:creationId xmlns:a16="http://schemas.microsoft.com/office/drawing/2014/main" id="{21362160-76DC-769C-4FA2-0373B10AE1D0}"/>
              </a:ext>
            </a:extLst>
          </p:cNvPr>
          <p:cNvSpPr txBox="1"/>
          <p:nvPr/>
        </p:nvSpPr>
        <p:spPr>
          <a:xfrm>
            <a:off x="5629641" y="4848661"/>
            <a:ext cx="4781062" cy="484500"/>
          </a:xfrm>
          <a:prstGeom prst="rect">
            <a:avLst/>
          </a:prstGeom>
          <a:noFill/>
          <a:ln>
            <a:noFill/>
          </a:ln>
        </p:spPr>
        <p:txBody>
          <a:bodyPr spcFirstLastPara="1" wrap="square" lIns="91425" tIns="91425" rIns="91425" bIns="91425" anchor="ctr" anchorCtr="0">
            <a:noAutofit/>
          </a:bodyPr>
          <a:lstStyle/>
          <a:p>
            <a:pPr marL="285750" lvl="0" indent="-285750">
              <a:buClr>
                <a:srgbClr val="9E6FAB"/>
              </a:buClr>
              <a:buSzPts val="2400"/>
              <a:buFont typeface="Noto Sans Symbols"/>
              <a:buChar char="❖"/>
            </a:pPr>
            <a:r>
              <a:rPr lang="en-US" sz="2800" b="1">
                <a:solidFill>
                  <a:srgbClr val="5188CA"/>
                </a:solidFill>
                <a:latin typeface="Montserrat Black"/>
                <a:ea typeface="Montserrat Black"/>
                <a:cs typeface="Montserrat Black"/>
                <a:sym typeface="Montserrat Black"/>
              </a:rPr>
              <a:t>Random Forest </a:t>
            </a:r>
            <a:endParaRPr lang="en-US" sz="2000">
              <a:solidFill>
                <a:srgbClr val="5188CA"/>
              </a:solidFill>
            </a:endParaRPr>
          </a:p>
        </p:txBody>
      </p:sp>
      <p:sp>
        <p:nvSpPr>
          <p:cNvPr id="12" name="Google Shape;165;p25">
            <a:extLst>
              <a:ext uri="{FF2B5EF4-FFF2-40B4-BE49-F238E27FC236}">
                <a16:creationId xmlns:a16="http://schemas.microsoft.com/office/drawing/2014/main" id="{6BD3736F-29B2-AE77-EE03-67AFFECAA7DB}"/>
              </a:ext>
            </a:extLst>
          </p:cNvPr>
          <p:cNvSpPr txBox="1"/>
          <p:nvPr/>
        </p:nvSpPr>
        <p:spPr>
          <a:xfrm>
            <a:off x="5629641" y="4298538"/>
            <a:ext cx="6771658" cy="484500"/>
          </a:xfrm>
          <a:prstGeom prst="rect">
            <a:avLst/>
          </a:prstGeom>
          <a:noFill/>
          <a:ln>
            <a:noFill/>
          </a:ln>
        </p:spPr>
        <p:txBody>
          <a:bodyPr spcFirstLastPara="1" wrap="square" lIns="91425" tIns="91425" rIns="91425" bIns="91425" anchor="ctr" anchorCtr="0">
            <a:noAutofit/>
          </a:bodyPr>
          <a:lstStyle/>
          <a:p>
            <a:pPr marL="285750" lvl="0" indent="-285750">
              <a:buClr>
                <a:srgbClr val="9E6FAB"/>
              </a:buClr>
              <a:buSzPts val="2400"/>
              <a:buFont typeface="Noto Sans Symbols"/>
              <a:buChar char="❖"/>
            </a:pPr>
            <a:r>
              <a:rPr lang="en-US" sz="2800" b="1">
                <a:solidFill>
                  <a:srgbClr val="FF2531"/>
                </a:solidFill>
                <a:latin typeface="Montserrat Black"/>
                <a:ea typeface="Montserrat Black"/>
                <a:cs typeface="Montserrat Black"/>
                <a:sym typeface="Montserrat Black"/>
              </a:rPr>
              <a:t>Polynomial regression </a:t>
            </a:r>
          </a:p>
        </p:txBody>
      </p:sp>
    </p:spTree>
    <p:extLst>
      <p:ext uri="{BB962C8B-B14F-4D97-AF65-F5344CB8AC3E}">
        <p14:creationId xmlns:p14="http://schemas.microsoft.com/office/powerpoint/2010/main" val="131522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60369"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Times New Roman" panose="02020603050405020304" pitchFamily="18" charset="0"/>
              <a:ea typeface="站酷小薇LOGO体" panose="02010600010101010101" charset="-122"/>
              <a:cs typeface="Times New Roman" panose="02020603050405020304" pitchFamily="18" charset="0"/>
            </a:endParaRPr>
          </a:p>
        </p:txBody>
      </p:sp>
      <p:sp>
        <p:nvSpPr>
          <p:cNvPr id="7" name="TextBox 6">
            <a:extLst>
              <a:ext uri="{FF2B5EF4-FFF2-40B4-BE49-F238E27FC236}">
                <a16:creationId xmlns:a16="http://schemas.microsoft.com/office/drawing/2014/main" id="{5F6FE875-B895-B150-6FD3-6F7E3262B458}"/>
              </a:ext>
            </a:extLst>
          </p:cNvPr>
          <p:cNvSpPr txBox="1"/>
          <p:nvPr/>
        </p:nvSpPr>
        <p:spPr>
          <a:xfrm>
            <a:off x="763644" y="1988961"/>
            <a:ext cx="10664711" cy="2277931"/>
          </a:xfrm>
          <a:prstGeom prst="rect">
            <a:avLst/>
          </a:prstGeom>
          <a:noFill/>
        </p:spPr>
        <p:txBody>
          <a:bodyPr wrap="square">
            <a:spAutoFit/>
          </a:bodyPr>
          <a:lstStyle/>
          <a:p>
            <a:pPr marR="0" lvl="0" algn="just">
              <a:lnSpc>
                <a:spcPct val="150000"/>
              </a:lnSpc>
              <a:spcBef>
                <a:spcPts val="600"/>
              </a:spcBef>
              <a:spcAft>
                <a:spcPts val="600"/>
              </a:spcAft>
            </a:pPr>
            <a:r>
              <a:rPr lang="en-US" sz="1800" b="1">
                <a:effectLst/>
                <a:latin typeface="Comfortaa" panose="00000500000000000000" pitchFamily="2" charset="0"/>
                <a:ea typeface="Calibri" panose="020F0502020204030204" pitchFamily="34" charset="0"/>
                <a:cs typeface="Times New Roman" panose="02020603050405020304" pitchFamily="18" charset="0"/>
              </a:rPr>
              <a:t>Là một phương pháp </a:t>
            </a:r>
            <a:r>
              <a:rPr lang="en-US" sz="1800" b="1">
                <a:solidFill>
                  <a:srgbClr val="003300"/>
                </a:solidFill>
                <a:effectLst/>
                <a:latin typeface="Comfortaa" panose="00000500000000000000" pitchFamily="2" charset="0"/>
                <a:ea typeface="Calibri" panose="020F0502020204030204" pitchFamily="34" charset="0"/>
                <a:cs typeface="Times New Roman" panose="02020603050405020304" pitchFamily="18" charset="0"/>
              </a:rPr>
              <a:t>thống kê để </a:t>
            </a:r>
            <a:r>
              <a:rPr lang="en-US"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hồi quy </a:t>
            </a:r>
            <a:r>
              <a:rPr lang="en-US" sz="1800" b="1">
                <a:effectLst/>
                <a:latin typeface="Comfortaa" panose="00000500000000000000" pitchFamily="2" charset="0"/>
                <a:ea typeface="Calibri" panose="020F0502020204030204" pitchFamily="34" charset="0"/>
                <a:cs typeface="Times New Roman" panose="02020603050405020304" pitchFamily="18" charset="0"/>
              </a:rPr>
              <a:t>dữ liệu với </a:t>
            </a:r>
            <a:r>
              <a:rPr lang="en-US" sz="1800" b="1">
                <a:solidFill>
                  <a:srgbClr val="003300"/>
                </a:solidFill>
                <a:effectLst/>
                <a:latin typeface="Comfortaa" panose="00000500000000000000" pitchFamily="2" charset="0"/>
                <a:ea typeface="Calibri" panose="020F0502020204030204" pitchFamily="34" charset="0"/>
                <a:cs typeface="Times New Roman" panose="02020603050405020304" pitchFamily="18" charset="0"/>
              </a:rPr>
              <a:t>biến phụ thuộc có giá trị liên tục </a:t>
            </a:r>
            <a:r>
              <a:rPr lang="en-US" sz="1800" b="1">
                <a:effectLst/>
                <a:latin typeface="Comfortaa" panose="00000500000000000000" pitchFamily="2" charset="0"/>
                <a:ea typeface="Calibri" panose="020F0502020204030204" pitchFamily="34" charset="0"/>
                <a:cs typeface="Times New Roman" panose="02020603050405020304" pitchFamily="18" charset="0"/>
              </a:rPr>
              <a:t>trong khi các biến độc lập có thể có một trong hai giá trị liên tục hoặc là giá trị phân loại. </a:t>
            </a:r>
          </a:p>
          <a:p>
            <a:pPr marR="0" lvl="0" algn="just">
              <a:lnSpc>
                <a:spcPct val="150000"/>
              </a:lnSpc>
              <a:spcBef>
                <a:spcPts val="600"/>
              </a:spcBef>
              <a:spcAft>
                <a:spcPts val="600"/>
              </a:spcAft>
            </a:pPr>
            <a:r>
              <a:rPr lang="en-US" sz="1800" b="1">
                <a:effectLst/>
                <a:latin typeface="Comfortaa" panose="00000500000000000000" pitchFamily="2" charset="0"/>
                <a:ea typeface="Calibri" panose="020F0502020204030204" pitchFamily="34" charset="0"/>
                <a:cs typeface="Times New Roman" panose="02020603050405020304" pitchFamily="18" charset="0"/>
              </a:rPr>
              <a:t>Nói cách khác "Hồi quy tuyến tính" là một phương pháp để </a:t>
            </a:r>
            <a:r>
              <a:rPr lang="en-US"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dự đoán biến phụ thuộc (Y) </a:t>
            </a:r>
            <a:r>
              <a:rPr lang="en-US" sz="1800" b="1">
                <a:solidFill>
                  <a:schemeClr val="tx1"/>
                </a:solidFill>
                <a:effectLst/>
                <a:latin typeface="Comfortaa" panose="00000500000000000000" pitchFamily="2" charset="0"/>
                <a:ea typeface="Calibri" panose="020F0502020204030204" pitchFamily="34" charset="0"/>
                <a:cs typeface="Times New Roman" panose="02020603050405020304" pitchFamily="18" charset="0"/>
              </a:rPr>
              <a:t>dựa trên giá trị của </a:t>
            </a:r>
            <a:r>
              <a:rPr lang="en-US" sz="1800" b="1">
                <a:solidFill>
                  <a:srgbClr val="003300"/>
                </a:solidFill>
                <a:effectLst/>
                <a:latin typeface="Comfortaa" panose="00000500000000000000" pitchFamily="2" charset="0"/>
                <a:ea typeface="Calibri" panose="020F0502020204030204" pitchFamily="34" charset="0"/>
                <a:cs typeface="Times New Roman" panose="02020603050405020304" pitchFamily="18" charset="0"/>
              </a:rPr>
              <a:t>biến độc lập (X). </a:t>
            </a:r>
            <a:endParaRPr lang="en-US" sz="1800" b="1">
              <a:solidFill>
                <a:srgbClr val="003300"/>
              </a:solidFill>
              <a:effectLst/>
              <a:latin typeface="Comfortaa" panose="00000500000000000000" pitchFamily="2" charset="0"/>
              <a:ea typeface="Times New Roman" panose="02020603050405020304" pitchFamily="18" charset="0"/>
            </a:endParaRPr>
          </a:p>
        </p:txBody>
      </p:sp>
      <p:sp>
        <p:nvSpPr>
          <p:cNvPr id="4" name="TextBox 3">
            <a:extLst>
              <a:ext uri="{FF2B5EF4-FFF2-40B4-BE49-F238E27FC236}">
                <a16:creationId xmlns:a16="http://schemas.microsoft.com/office/drawing/2014/main" id="{FE9547F5-D7B6-85CE-618A-4447D6E2955C}"/>
              </a:ext>
            </a:extLst>
          </p:cNvPr>
          <p:cNvSpPr txBox="1"/>
          <p:nvPr/>
        </p:nvSpPr>
        <p:spPr>
          <a:xfrm>
            <a:off x="695192" y="76143"/>
            <a:ext cx="1017494" cy="769441"/>
          </a:xfrm>
          <a:prstGeom prst="rect">
            <a:avLst/>
          </a:prstGeom>
          <a:noFill/>
        </p:spPr>
        <p:txBody>
          <a:bodyPr wrap="square">
            <a:spAutoFit/>
          </a:bodyPr>
          <a:lstStyle/>
          <a:p>
            <a:pPr marL="0" marR="0" lvl="0" indent="0" algn="l" rtl="0">
              <a:lnSpc>
                <a:spcPct val="100000"/>
              </a:lnSpc>
              <a:spcBef>
                <a:spcPts val="0"/>
              </a:spcBef>
              <a:spcAft>
                <a:spcPts val="0"/>
              </a:spcAft>
              <a:buClr>
                <a:srgbClr val="27173A"/>
              </a:buClr>
              <a:buSzPts val="6000"/>
              <a:buFont typeface="Montserrat Black"/>
              <a:buNone/>
            </a:pPr>
            <a:r>
              <a:rPr lang="en-US" sz="4400" b="0" i="0" u="none" strike="noStrike" cap="none">
                <a:solidFill>
                  <a:schemeClr val="dk1"/>
                </a:solidFill>
                <a:latin typeface="Montserrat Black"/>
                <a:ea typeface="Montserrat Black"/>
                <a:cs typeface="Montserrat Black"/>
                <a:sym typeface="Montserrat Black"/>
              </a:rPr>
              <a:t>05</a:t>
            </a:r>
            <a:endParaRPr lang="en-US" sz="4400"/>
          </a:p>
        </p:txBody>
      </p:sp>
      <p:cxnSp>
        <p:nvCxnSpPr>
          <p:cNvPr id="10" name="直接连接符 64">
            <a:extLst>
              <a:ext uri="{FF2B5EF4-FFF2-40B4-BE49-F238E27FC236}">
                <a16:creationId xmlns:a16="http://schemas.microsoft.com/office/drawing/2014/main" id="{1DD78E36-52CF-3085-EAF2-EC128B650ED8}"/>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Google Shape;192;p28">
            <a:extLst>
              <a:ext uri="{FF2B5EF4-FFF2-40B4-BE49-F238E27FC236}">
                <a16:creationId xmlns:a16="http://schemas.microsoft.com/office/drawing/2014/main" id="{D93BCD41-2B26-27A8-17F5-609AF4D99874}"/>
              </a:ext>
            </a:extLst>
          </p:cNvPr>
          <p:cNvSpPr txBox="1"/>
          <p:nvPr/>
        </p:nvSpPr>
        <p:spPr>
          <a:xfrm>
            <a:off x="1712686" y="237763"/>
            <a:ext cx="10219748" cy="615523"/>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vi-VN" sz="2800">
                <a:solidFill>
                  <a:srgbClr val="80799A"/>
                </a:solidFill>
                <a:latin typeface="Montserrat Black"/>
                <a:ea typeface="Montserrat Black"/>
                <a:cs typeface="Montserrat Black"/>
                <a:sym typeface="Montserrat Black"/>
              </a:rPr>
              <a:t>Các phương pháp được dùng trong thực nghiệm</a:t>
            </a:r>
          </a:p>
        </p:txBody>
      </p:sp>
      <p:sp>
        <p:nvSpPr>
          <p:cNvPr id="3" name="TextBox 2">
            <a:extLst>
              <a:ext uri="{FF2B5EF4-FFF2-40B4-BE49-F238E27FC236}">
                <a16:creationId xmlns:a16="http://schemas.microsoft.com/office/drawing/2014/main" id="{30BFAF86-0287-9B12-449F-A12F2D057DBD}"/>
              </a:ext>
            </a:extLst>
          </p:cNvPr>
          <p:cNvSpPr txBox="1"/>
          <p:nvPr/>
        </p:nvSpPr>
        <p:spPr>
          <a:xfrm>
            <a:off x="1160127" y="1043420"/>
            <a:ext cx="5164526" cy="747705"/>
          </a:xfrm>
          <a:prstGeom prst="rect">
            <a:avLst/>
          </a:prstGeom>
          <a:noFill/>
          <a:effectLst>
            <a:outerShdw blurRad="38100" dist="38100" dir="2100000" algn="bl" rotWithShape="0">
              <a:schemeClr val="accent1">
                <a:lumMod val="75000"/>
                <a:alpha val="50000"/>
              </a:schemeClr>
            </a:outerShdw>
          </a:effectLst>
        </p:spPr>
        <p:txBody>
          <a:bodyPr wrap="square">
            <a:spAutoFit/>
          </a:bodyPr>
          <a:lstStyle/>
          <a:p>
            <a:pPr marL="914400" marR="0" lvl="1" indent="-457200">
              <a:lnSpc>
                <a:spcPct val="150000"/>
              </a:lnSpc>
              <a:spcBef>
                <a:spcPts val="1000"/>
              </a:spcBef>
              <a:spcAft>
                <a:spcPts val="600"/>
              </a:spcAft>
              <a:buFont typeface="Wingdings" panose="05000000000000000000" pitchFamily="2" charset="2"/>
              <a:buChar char="v"/>
            </a:pPr>
            <a:r>
              <a:rPr lang="vi-VN" sz="3200" b="1">
                <a:solidFill>
                  <a:srgbClr val="FF00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Linear Regression </a:t>
            </a:r>
          </a:p>
        </p:txBody>
      </p:sp>
    </p:spTree>
    <p:extLst>
      <p:ext uri="{BB962C8B-B14F-4D97-AF65-F5344CB8AC3E}">
        <p14:creationId xmlns:p14="http://schemas.microsoft.com/office/powerpoint/2010/main" val="3192179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7">
                                            <p:txEl>
                                              <p:pRg st="1" end="1"/>
                                            </p:txEl>
                                          </p:spTgt>
                                        </p:tgtEl>
                                        <p:attrNameLst>
                                          <p:attrName>style.visibility</p:attrName>
                                        </p:attrNameLst>
                                      </p:cBhvr>
                                      <p:to>
                                        <p:strVal val="visible"/>
                                      </p:to>
                                    </p:set>
                                    <p:anim calcmode="lin" valueType="num">
                                      <p:cBhvr additive="base">
                                        <p:cTn id="13" dur="500" fill="hold"/>
                                        <p:tgtEl>
                                          <p:spTgt spid="7">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7">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60369"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Times New Roman" panose="02020603050405020304" pitchFamily="18" charset="0"/>
              <a:ea typeface="站酷小薇LOGO体" panose="02010600010101010101" charset="-122"/>
              <a:cs typeface="Times New Roman" panose="02020603050405020304" pitchFamily="18" charset="0"/>
            </a:endParaRPr>
          </a:p>
        </p:txBody>
      </p:sp>
      <p:sp>
        <p:nvSpPr>
          <p:cNvPr id="7" name="TextBox 6">
            <a:extLst>
              <a:ext uri="{FF2B5EF4-FFF2-40B4-BE49-F238E27FC236}">
                <a16:creationId xmlns:a16="http://schemas.microsoft.com/office/drawing/2014/main" id="{5F6FE875-B895-B150-6FD3-6F7E3262B458}"/>
              </a:ext>
            </a:extLst>
          </p:cNvPr>
          <p:cNvSpPr txBox="1"/>
          <p:nvPr/>
        </p:nvSpPr>
        <p:spPr>
          <a:xfrm>
            <a:off x="816399" y="2064313"/>
            <a:ext cx="10664711" cy="2124043"/>
          </a:xfrm>
          <a:prstGeom prst="rect">
            <a:avLst/>
          </a:prstGeom>
          <a:noFill/>
        </p:spPr>
        <p:txBody>
          <a:bodyPr wrap="square">
            <a:spAutoFit/>
          </a:bodyPr>
          <a:lstStyle/>
          <a:p>
            <a:pPr lvl="0" algn="just">
              <a:lnSpc>
                <a:spcPct val="150000"/>
              </a:lnSpc>
              <a:spcBef>
                <a:spcPts val="600"/>
              </a:spcBef>
              <a:spcAft>
                <a:spcPts val="600"/>
              </a:spcAft>
            </a:pPr>
            <a:r>
              <a:rPr lang="en-US" sz="1800" b="1">
                <a:latin typeface="Comfortaa" panose="00000500000000000000" pitchFamily="2" charset="0"/>
                <a:ea typeface="Calibri" panose="020F0502020204030204" pitchFamily="34" charset="0"/>
                <a:cs typeface="Times New Roman" panose="02020603050405020304" pitchFamily="18" charset="0"/>
              </a:rPr>
              <a:t>L</a:t>
            </a:r>
            <a:r>
              <a:rPr lang="vi-VN" sz="1800" b="1">
                <a:latin typeface="Comfortaa" panose="00000500000000000000" pitchFamily="2" charset="0"/>
                <a:ea typeface="Calibri" panose="020F0502020204030204" pitchFamily="34" charset="0"/>
                <a:cs typeface="Times New Roman" panose="02020603050405020304" pitchFamily="18" charset="0"/>
              </a:rPr>
              <a:t>à một dạng </a:t>
            </a:r>
            <a:r>
              <a:rPr lang="vi-VN" sz="1800" b="1">
                <a:solidFill>
                  <a:srgbClr val="FF0000"/>
                </a:solidFill>
                <a:latin typeface="Comfortaa" panose="00000500000000000000" pitchFamily="2" charset="0"/>
                <a:ea typeface="Calibri" panose="020F0502020204030204" pitchFamily="34" charset="0"/>
                <a:cs typeface="Times New Roman" panose="02020603050405020304" pitchFamily="18" charset="0"/>
              </a:rPr>
              <a:t>hồi quy tuyến tính (linear regression)</a:t>
            </a:r>
            <a:r>
              <a:rPr lang="vi-VN" sz="1800" b="1">
                <a:latin typeface="Comfortaa" panose="00000500000000000000" pitchFamily="2" charset="0"/>
                <a:ea typeface="Calibri" panose="020F0502020204030204" pitchFamily="34" charset="0"/>
                <a:cs typeface="Times New Roman" panose="02020603050405020304" pitchFamily="18" charset="0"/>
              </a:rPr>
              <a:t> trong đó mối quan hệ giữa </a:t>
            </a:r>
            <a:r>
              <a:rPr lang="vi-VN" sz="1800" b="1">
                <a:solidFill>
                  <a:srgbClr val="FF0000"/>
                </a:solidFill>
                <a:latin typeface="Comfortaa" panose="00000500000000000000" pitchFamily="2" charset="0"/>
                <a:ea typeface="Calibri" panose="020F0502020204030204" pitchFamily="34" charset="0"/>
                <a:cs typeface="Times New Roman" panose="02020603050405020304" pitchFamily="18" charset="0"/>
              </a:rPr>
              <a:t>biến độc lập </a:t>
            </a:r>
            <a:r>
              <a:rPr lang="vi-VN" sz="1800" b="1">
                <a:latin typeface="Comfortaa" panose="00000500000000000000" pitchFamily="2" charset="0"/>
                <a:ea typeface="Calibri" panose="020F0502020204030204" pitchFamily="34" charset="0"/>
                <a:cs typeface="Times New Roman" panose="02020603050405020304" pitchFamily="18" charset="0"/>
              </a:rPr>
              <a:t>(independent variable) x </a:t>
            </a:r>
            <a:r>
              <a:rPr lang="vi-VN" sz="1800" b="1">
                <a:solidFill>
                  <a:srgbClr val="FF0000"/>
                </a:solidFill>
                <a:latin typeface="Comfortaa" panose="00000500000000000000" pitchFamily="2" charset="0"/>
                <a:ea typeface="Calibri" panose="020F0502020204030204" pitchFamily="34" charset="0"/>
                <a:cs typeface="Times New Roman" panose="02020603050405020304" pitchFamily="18" charset="0"/>
              </a:rPr>
              <a:t>và biến phụ thuộc</a:t>
            </a:r>
            <a:r>
              <a:rPr lang="vi-VN" sz="1800" b="1">
                <a:latin typeface="Comfortaa" panose="00000500000000000000" pitchFamily="2" charset="0"/>
                <a:ea typeface="Calibri" panose="020F0502020204030204" pitchFamily="34" charset="0"/>
                <a:cs typeface="Times New Roman" panose="02020603050405020304" pitchFamily="18" charset="0"/>
              </a:rPr>
              <a:t> (dependent variable) y được mô hình hóa dưới dạng đa thức (polynomial) bậc n. Hồi quy đa thức (polynomial regression) phù hợp với mối quan hệ phi tuyến tính (nonlinear). Mô hình hồi quy đa thức (polynomial regression) thường fit với phương pháp bình phương nhỏ nhất (least squares).</a:t>
            </a:r>
            <a:endParaRPr lang="en-US" sz="1800" b="1">
              <a:solidFill>
                <a:srgbClr val="003300"/>
              </a:solidFill>
              <a:effectLst/>
              <a:latin typeface="Comfortaa" panose="00000500000000000000" pitchFamily="2" charset="0"/>
              <a:ea typeface="Times New Roman" panose="02020603050405020304" pitchFamily="18" charset="0"/>
            </a:endParaRPr>
          </a:p>
        </p:txBody>
      </p:sp>
      <p:sp>
        <p:nvSpPr>
          <p:cNvPr id="4" name="TextBox 3">
            <a:extLst>
              <a:ext uri="{FF2B5EF4-FFF2-40B4-BE49-F238E27FC236}">
                <a16:creationId xmlns:a16="http://schemas.microsoft.com/office/drawing/2014/main" id="{FE9547F5-D7B6-85CE-618A-4447D6E2955C}"/>
              </a:ext>
            </a:extLst>
          </p:cNvPr>
          <p:cNvSpPr txBox="1"/>
          <p:nvPr/>
        </p:nvSpPr>
        <p:spPr>
          <a:xfrm>
            <a:off x="695192" y="76143"/>
            <a:ext cx="1017494" cy="769441"/>
          </a:xfrm>
          <a:prstGeom prst="rect">
            <a:avLst/>
          </a:prstGeom>
          <a:noFill/>
        </p:spPr>
        <p:txBody>
          <a:bodyPr wrap="square">
            <a:spAutoFit/>
          </a:bodyPr>
          <a:lstStyle/>
          <a:p>
            <a:pPr marL="0" marR="0" lvl="0" indent="0" algn="l" rtl="0">
              <a:lnSpc>
                <a:spcPct val="100000"/>
              </a:lnSpc>
              <a:spcBef>
                <a:spcPts val="0"/>
              </a:spcBef>
              <a:spcAft>
                <a:spcPts val="0"/>
              </a:spcAft>
              <a:buClr>
                <a:srgbClr val="27173A"/>
              </a:buClr>
              <a:buSzPts val="6000"/>
              <a:buFont typeface="Montserrat Black"/>
              <a:buNone/>
            </a:pPr>
            <a:r>
              <a:rPr lang="en-US" sz="4400" b="0" i="0" u="none" strike="noStrike" cap="none">
                <a:solidFill>
                  <a:schemeClr val="dk1"/>
                </a:solidFill>
                <a:latin typeface="Montserrat Black"/>
                <a:ea typeface="Montserrat Black"/>
                <a:cs typeface="Montserrat Black"/>
                <a:sym typeface="Montserrat Black"/>
              </a:rPr>
              <a:t>05</a:t>
            </a:r>
            <a:endParaRPr lang="en-US" sz="4400"/>
          </a:p>
        </p:txBody>
      </p:sp>
      <p:cxnSp>
        <p:nvCxnSpPr>
          <p:cNvPr id="10" name="直接连接符 64">
            <a:extLst>
              <a:ext uri="{FF2B5EF4-FFF2-40B4-BE49-F238E27FC236}">
                <a16:creationId xmlns:a16="http://schemas.microsoft.com/office/drawing/2014/main" id="{1DD78E36-52CF-3085-EAF2-EC128B650ED8}"/>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Google Shape;192;p28">
            <a:extLst>
              <a:ext uri="{FF2B5EF4-FFF2-40B4-BE49-F238E27FC236}">
                <a16:creationId xmlns:a16="http://schemas.microsoft.com/office/drawing/2014/main" id="{D93BCD41-2B26-27A8-17F5-609AF4D99874}"/>
              </a:ext>
            </a:extLst>
          </p:cNvPr>
          <p:cNvSpPr txBox="1"/>
          <p:nvPr/>
        </p:nvSpPr>
        <p:spPr>
          <a:xfrm>
            <a:off x="1712686" y="237763"/>
            <a:ext cx="10219748" cy="615523"/>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vi-VN" sz="2800">
                <a:solidFill>
                  <a:srgbClr val="80799A"/>
                </a:solidFill>
                <a:latin typeface="Montserrat Black"/>
                <a:ea typeface="Montserrat Black"/>
                <a:cs typeface="Montserrat Black"/>
                <a:sym typeface="Montserrat Black"/>
              </a:rPr>
              <a:t>Các phương pháp được dùng trong thực nghiệm</a:t>
            </a:r>
          </a:p>
        </p:txBody>
      </p:sp>
      <p:sp>
        <p:nvSpPr>
          <p:cNvPr id="3" name="TextBox 2">
            <a:extLst>
              <a:ext uri="{FF2B5EF4-FFF2-40B4-BE49-F238E27FC236}">
                <a16:creationId xmlns:a16="http://schemas.microsoft.com/office/drawing/2014/main" id="{30BFAF86-0287-9B12-449F-A12F2D057DBD}"/>
              </a:ext>
            </a:extLst>
          </p:cNvPr>
          <p:cNvSpPr txBox="1"/>
          <p:nvPr/>
        </p:nvSpPr>
        <p:spPr>
          <a:xfrm>
            <a:off x="1203939" y="1132901"/>
            <a:ext cx="6366088" cy="747705"/>
          </a:xfrm>
          <a:prstGeom prst="rect">
            <a:avLst/>
          </a:prstGeom>
          <a:noFill/>
          <a:effectLst>
            <a:outerShdw blurRad="38100" dist="38100" dir="2100000" algn="bl" rotWithShape="0">
              <a:schemeClr val="accent1">
                <a:lumMod val="75000"/>
                <a:alpha val="50000"/>
              </a:schemeClr>
            </a:outerShdw>
          </a:effectLst>
        </p:spPr>
        <p:txBody>
          <a:bodyPr wrap="square">
            <a:spAutoFit/>
          </a:bodyPr>
          <a:lstStyle/>
          <a:p>
            <a:pPr marL="914400" marR="0" lvl="1" indent="-457200">
              <a:lnSpc>
                <a:spcPct val="150000"/>
              </a:lnSpc>
              <a:spcBef>
                <a:spcPts val="1000"/>
              </a:spcBef>
              <a:spcAft>
                <a:spcPts val="600"/>
              </a:spcAft>
              <a:buFont typeface="Wingdings" panose="05000000000000000000" pitchFamily="2" charset="2"/>
              <a:buChar char="v"/>
            </a:pPr>
            <a:r>
              <a:rPr lang="vi-VN" sz="3200" b="1">
                <a:solidFill>
                  <a:srgbClr val="FF00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Polynomial regression </a:t>
            </a:r>
          </a:p>
        </p:txBody>
      </p:sp>
      <p:pic>
        <p:nvPicPr>
          <p:cNvPr id="2" name="Picture 1">
            <a:extLst>
              <a:ext uri="{FF2B5EF4-FFF2-40B4-BE49-F238E27FC236}">
                <a16:creationId xmlns:a16="http://schemas.microsoft.com/office/drawing/2014/main" id="{559BCBDE-E949-3E4E-8834-0217CD4BFCAE}"/>
              </a:ext>
            </a:extLst>
          </p:cNvPr>
          <p:cNvPicPr>
            <a:picLocks noChangeAspect="1"/>
          </p:cNvPicPr>
          <p:nvPr/>
        </p:nvPicPr>
        <p:blipFill>
          <a:blip r:embed="rId3"/>
          <a:stretch>
            <a:fillRect/>
          </a:stretch>
        </p:blipFill>
        <p:spPr>
          <a:xfrm>
            <a:off x="4041328" y="4459294"/>
            <a:ext cx="4786148" cy="2293196"/>
          </a:xfrm>
          <a:prstGeom prst="rect">
            <a:avLst/>
          </a:prstGeom>
        </p:spPr>
      </p:pic>
    </p:spTree>
    <p:extLst>
      <p:ext uri="{BB962C8B-B14F-4D97-AF65-F5344CB8AC3E}">
        <p14:creationId xmlns:p14="http://schemas.microsoft.com/office/powerpoint/2010/main" val="38069516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60369"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Times New Roman" panose="02020603050405020304" pitchFamily="18" charset="0"/>
              <a:ea typeface="站酷小薇LOGO体" panose="02010600010101010101" charset="-122"/>
              <a:cs typeface="Times New Roman" panose="02020603050405020304" pitchFamily="18" charset="0"/>
            </a:endParaRPr>
          </a:p>
        </p:txBody>
      </p:sp>
      <p:sp>
        <p:nvSpPr>
          <p:cNvPr id="7" name="TextBox 6">
            <a:extLst>
              <a:ext uri="{FF2B5EF4-FFF2-40B4-BE49-F238E27FC236}">
                <a16:creationId xmlns:a16="http://schemas.microsoft.com/office/drawing/2014/main" id="{5F6FE875-B895-B150-6FD3-6F7E3262B458}"/>
              </a:ext>
            </a:extLst>
          </p:cNvPr>
          <p:cNvSpPr txBox="1"/>
          <p:nvPr/>
        </p:nvSpPr>
        <p:spPr>
          <a:xfrm>
            <a:off x="763644" y="1869828"/>
            <a:ext cx="10664711" cy="1293046"/>
          </a:xfrm>
          <a:prstGeom prst="rect">
            <a:avLst/>
          </a:prstGeom>
          <a:noFill/>
        </p:spPr>
        <p:txBody>
          <a:bodyPr wrap="square">
            <a:spAutoFit/>
          </a:bodyPr>
          <a:lstStyle/>
          <a:p>
            <a:pPr marR="0" lvl="0" algn="just">
              <a:lnSpc>
                <a:spcPct val="150000"/>
              </a:lnSpc>
              <a:spcBef>
                <a:spcPts val="600"/>
              </a:spcBef>
              <a:spcAft>
                <a:spcPts val="600"/>
              </a:spcAft>
            </a:pPr>
            <a:r>
              <a:rPr lang="vi-VN" sz="1800" b="1">
                <a:effectLst/>
                <a:latin typeface="Comfortaa" panose="00000500000000000000" pitchFamily="2" charset="0"/>
                <a:ea typeface="Calibri" panose="020F0502020204030204" pitchFamily="34" charset="0"/>
                <a:cs typeface="Times New Roman" panose="02020603050405020304" pitchFamily="18" charset="0"/>
              </a:rPr>
              <a:t>Random Forest là một thuật toán học máy được xếp vào loại thuật toán </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Ensemble Learning</a:t>
            </a:r>
            <a:r>
              <a:rPr lang="vi-VN" sz="1800" b="1">
                <a:effectLst/>
                <a:latin typeface="Comfortaa" panose="00000500000000000000" pitchFamily="2" charset="0"/>
                <a:ea typeface="Calibri" panose="020F0502020204030204" pitchFamily="34" charset="0"/>
                <a:cs typeface="Times New Roman" panose="02020603050405020304" pitchFamily="18" charset="0"/>
              </a:rPr>
              <a:t>, tức là kết hợp nhiều mô hình học máy đơn lẻ để tạo ra một dự đoán cuối cùng. Nó được sử dụng cho cả bài toán phân loại và dự đoán</a:t>
            </a:r>
            <a:r>
              <a:rPr lang="en-US" sz="1800" b="1">
                <a:effectLst/>
                <a:latin typeface="Comfortaa" panose="00000500000000000000" pitchFamily="2" charset="0"/>
                <a:ea typeface="Calibri" panose="020F0502020204030204" pitchFamily="34" charset="0"/>
                <a:cs typeface="Times New Roman" panose="02020603050405020304" pitchFamily="18" charset="0"/>
              </a:rPr>
              <a:t>.</a:t>
            </a:r>
            <a:endParaRPr lang="en-US" sz="1800" b="1">
              <a:solidFill>
                <a:srgbClr val="003300"/>
              </a:solidFill>
              <a:effectLst/>
              <a:latin typeface="Comfortaa" panose="00000500000000000000" pitchFamily="2" charset="0"/>
              <a:ea typeface="Times New Roman" panose="02020603050405020304" pitchFamily="18" charset="0"/>
            </a:endParaRPr>
          </a:p>
        </p:txBody>
      </p:sp>
      <p:sp>
        <p:nvSpPr>
          <p:cNvPr id="4" name="TextBox 3">
            <a:extLst>
              <a:ext uri="{FF2B5EF4-FFF2-40B4-BE49-F238E27FC236}">
                <a16:creationId xmlns:a16="http://schemas.microsoft.com/office/drawing/2014/main" id="{FE9547F5-D7B6-85CE-618A-4447D6E2955C}"/>
              </a:ext>
            </a:extLst>
          </p:cNvPr>
          <p:cNvSpPr txBox="1"/>
          <p:nvPr/>
        </p:nvSpPr>
        <p:spPr>
          <a:xfrm>
            <a:off x="695192" y="76143"/>
            <a:ext cx="1017494" cy="769441"/>
          </a:xfrm>
          <a:prstGeom prst="rect">
            <a:avLst/>
          </a:prstGeom>
          <a:noFill/>
        </p:spPr>
        <p:txBody>
          <a:bodyPr wrap="square">
            <a:spAutoFit/>
          </a:bodyPr>
          <a:lstStyle/>
          <a:p>
            <a:pPr marL="0" marR="0" lvl="0" indent="0" algn="l" rtl="0">
              <a:lnSpc>
                <a:spcPct val="100000"/>
              </a:lnSpc>
              <a:spcBef>
                <a:spcPts val="0"/>
              </a:spcBef>
              <a:spcAft>
                <a:spcPts val="0"/>
              </a:spcAft>
              <a:buClr>
                <a:srgbClr val="27173A"/>
              </a:buClr>
              <a:buSzPts val="6000"/>
              <a:buFont typeface="Montserrat Black"/>
              <a:buNone/>
            </a:pPr>
            <a:r>
              <a:rPr lang="en-US" sz="4400" b="0" i="0" u="none" strike="noStrike" cap="none">
                <a:solidFill>
                  <a:schemeClr val="dk1"/>
                </a:solidFill>
                <a:latin typeface="Montserrat Black"/>
                <a:ea typeface="Montserrat Black"/>
                <a:cs typeface="Montserrat Black"/>
                <a:sym typeface="Montserrat Black"/>
              </a:rPr>
              <a:t>05</a:t>
            </a:r>
            <a:endParaRPr lang="en-US" sz="4400"/>
          </a:p>
        </p:txBody>
      </p:sp>
      <p:cxnSp>
        <p:nvCxnSpPr>
          <p:cNvPr id="10" name="直接连接符 64">
            <a:extLst>
              <a:ext uri="{FF2B5EF4-FFF2-40B4-BE49-F238E27FC236}">
                <a16:creationId xmlns:a16="http://schemas.microsoft.com/office/drawing/2014/main" id="{1DD78E36-52CF-3085-EAF2-EC128B650ED8}"/>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Google Shape;192;p28">
            <a:extLst>
              <a:ext uri="{FF2B5EF4-FFF2-40B4-BE49-F238E27FC236}">
                <a16:creationId xmlns:a16="http://schemas.microsoft.com/office/drawing/2014/main" id="{D93BCD41-2B26-27A8-17F5-609AF4D99874}"/>
              </a:ext>
            </a:extLst>
          </p:cNvPr>
          <p:cNvSpPr txBox="1"/>
          <p:nvPr/>
        </p:nvSpPr>
        <p:spPr>
          <a:xfrm>
            <a:off x="1712686" y="237763"/>
            <a:ext cx="10219748" cy="615523"/>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vi-VN" sz="2800">
                <a:solidFill>
                  <a:srgbClr val="80799A"/>
                </a:solidFill>
                <a:latin typeface="Montserrat Black"/>
                <a:ea typeface="Montserrat Black"/>
                <a:cs typeface="Montserrat Black"/>
                <a:sym typeface="Montserrat Black"/>
              </a:rPr>
              <a:t>Các phương pháp được dùng trong thực nghiệm</a:t>
            </a:r>
          </a:p>
        </p:txBody>
      </p:sp>
      <p:sp>
        <p:nvSpPr>
          <p:cNvPr id="2" name="TextBox 1">
            <a:extLst>
              <a:ext uri="{FF2B5EF4-FFF2-40B4-BE49-F238E27FC236}">
                <a16:creationId xmlns:a16="http://schemas.microsoft.com/office/drawing/2014/main" id="{F08F2963-04B3-663F-2D38-B0132E8D45EA}"/>
              </a:ext>
            </a:extLst>
          </p:cNvPr>
          <p:cNvSpPr txBox="1"/>
          <p:nvPr/>
        </p:nvSpPr>
        <p:spPr>
          <a:xfrm>
            <a:off x="763644" y="4053776"/>
            <a:ext cx="10664711" cy="2124043"/>
          </a:xfrm>
          <a:prstGeom prst="rect">
            <a:avLst/>
          </a:prstGeom>
          <a:noFill/>
        </p:spPr>
        <p:txBody>
          <a:bodyPr wrap="square">
            <a:spAutoFit/>
          </a:bodyPr>
          <a:lstStyle/>
          <a:p>
            <a:pPr marR="0" lvl="0" algn="just">
              <a:lnSpc>
                <a:spcPct val="150000"/>
              </a:lnSpc>
              <a:spcBef>
                <a:spcPts val="600"/>
              </a:spcBef>
              <a:spcAft>
                <a:spcPts val="600"/>
              </a:spcAft>
            </a:pPr>
            <a:r>
              <a:rPr lang="en-US" sz="1800" b="1">
                <a:latin typeface="Comfortaa" panose="00000500000000000000" pitchFamily="2" charset="0"/>
                <a:ea typeface="Calibri" panose="020F0502020204030204" pitchFamily="34" charset="0"/>
                <a:cs typeface="Times New Roman" panose="02020603050405020304" pitchFamily="18" charset="0"/>
              </a:rPr>
              <a:t>L</a:t>
            </a:r>
            <a:r>
              <a:rPr lang="vi-VN" sz="1800" b="1">
                <a:effectLst/>
                <a:latin typeface="Comfortaa" panose="00000500000000000000" pitchFamily="2" charset="0"/>
                <a:ea typeface="Calibri" panose="020F0502020204030204" pitchFamily="34" charset="0"/>
                <a:cs typeface="Times New Roman" panose="02020603050405020304" pitchFamily="18" charset="0"/>
              </a:rPr>
              <a:t>à một thuật toán học máy tập trung vào việc xây dựng một </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tập hợp các cây quyết định </a:t>
            </a:r>
            <a:r>
              <a:rPr lang="vi-VN" sz="1800" b="1">
                <a:effectLst/>
                <a:latin typeface="Comfortaa" panose="00000500000000000000" pitchFamily="2" charset="0"/>
                <a:ea typeface="Calibri" panose="020F0502020204030204" pitchFamily="34" charset="0"/>
                <a:cs typeface="Times New Roman" panose="02020603050405020304" pitchFamily="18" charset="0"/>
              </a:rPr>
              <a:t>(decision trees) theo cách </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tối ưu hóa một hàm mất mát </a:t>
            </a:r>
            <a:r>
              <a:rPr lang="vi-VN" sz="1800" b="1">
                <a:effectLst/>
                <a:latin typeface="Comfortaa" panose="00000500000000000000" pitchFamily="2" charset="0"/>
                <a:ea typeface="Calibri" panose="020F0502020204030204" pitchFamily="34" charset="0"/>
                <a:cs typeface="Times New Roman" panose="02020603050405020304" pitchFamily="18" charset="0"/>
              </a:rPr>
              <a:t>(loss function). Nó sử dụng kỹ thuật </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gradient boosting </a:t>
            </a:r>
            <a:r>
              <a:rPr lang="vi-VN" sz="1800" b="1">
                <a:effectLst/>
                <a:latin typeface="Comfortaa" panose="00000500000000000000" pitchFamily="2" charset="0"/>
                <a:ea typeface="Calibri" panose="020F0502020204030204" pitchFamily="34" charset="0"/>
                <a:cs typeface="Times New Roman" panose="02020603050405020304" pitchFamily="18" charset="0"/>
              </a:rPr>
              <a:t>để khai thác lợi ích của các cây quyết định tập hợp và tối ưu hóa mô hình dự đoán.Là một giải thuật được base trên gradient boosting, tuy nhiên kèm theo đó là những </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cải tiến to lớn về mặt tối ưu thuật toán</a:t>
            </a:r>
            <a:r>
              <a:rPr lang="en-US" sz="1800" b="1">
                <a:effectLst/>
                <a:latin typeface="Comfortaa" panose="00000500000000000000" pitchFamily="2" charset="0"/>
                <a:ea typeface="Calibri" panose="020F0502020204030204" pitchFamily="34" charset="0"/>
                <a:cs typeface="Times New Roman" panose="02020603050405020304" pitchFamily="18" charset="0"/>
              </a:rPr>
              <a:t>.</a:t>
            </a:r>
            <a:endParaRPr lang="en-US" sz="1800" b="1">
              <a:solidFill>
                <a:srgbClr val="003300"/>
              </a:solidFill>
              <a:effectLst/>
              <a:latin typeface="Comfortaa" panose="00000500000000000000" pitchFamily="2" charset="0"/>
              <a:ea typeface="Times New Roman" panose="02020603050405020304" pitchFamily="18" charset="0"/>
            </a:endParaRPr>
          </a:p>
        </p:txBody>
      </p:sp>
      <p:sp>
        <p:nvSpPr>
          <p:cNvPr id="5" name="TextBox 4">
            <a:extLst>
              <a:ext uri="{FF2B5EF4-FFF2-40B4-BE49-F238E27FC236}">
                <a16:creationId xmlns:a16="http://schemas.microsoft.com/office/drawing/2014/main" id="{7ED0044C-CE93-44A6-7A0E-57C8B06D01BF}"/>
              </a:ext>
            </a:extLst>
          </p:cNvPr>
          <p:cNvSpPr txBox="1"/>
          <p:nvPr/>
        </p:nvSpPr>
        <p:spPr>
          <a:xfrm>
            <a:off x="1160127" y="3119013"/>
            <a:ext cx="5164526" cy="747705"/>
          </a:xfrm>
          <a:prstGeom prst="rect">
            <a:avLst/>
          </a:prstGeom>
          <a:noFill/>
          <a:effectLst>
            <a:outerShdw blurRad="38100" dist="38100" dir="2100000" algn="bl" rotWithShape="0">
              <a:schemeClr val="accent1">
                <a:lumMod val="75000"/>
                <a:alpha val="50000"/>
              </a:schemeClr>
            </a:outerShdw>
          </a:effectLst>
        </p:spPr>
        <p:txBody>
          <a:bodyPr wrap="square">
            <a:spAutoFit/>
          </a:bodyPr>
          <a:lstStyle/>
          <a:p>
            <a:pPr marL="914400" marR="0" lvl="1" indent="-457200">
              <a:lnSpc>
                <a:spcPct val="150000"/>
              </a:lnSpc>
              <a:spcBef>
                <a:spcPts val="1000"/>
              </a:spcBef>
              <a:spcAft>
                <a:spcPts val="600"/>
              </a:spcAft>
              <a:buFont typeface="Wingdings" panose="05000000000000000000" pitchFamily="2" charset="2"/>
              <a:buChar char="v"/>
            </a:pPr>
            <a:r>
              <a:rPr lang="vi-VN" sz="3200" b="1">
                <a:solidFill>
                  <a:srgbClr val="279983"/>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XGBoost </a:t>
            </a:r>
          </a:p>
        </p:txBody>
      </p:sp>
      <p:sp>
        <p:nvSpPr>
          <p:cNvPr id="11" name="TextBox 10">
            <a:extLst>
              <a:ext uri="{FF2B5EF4-FFF2-40B4-BE49-F238E27FC236}">
                <a16:creationId xmlns:a16="http://schemas.microsoft.com/office/drawing/2014/main" id="{ACC4168F-6DBC-F80E-6B70-A3A53A1CD940}"/>
              </a:ext>
            </a:extLst>
          </p:cNvPr>
          <p:cNvSpPr txBox="1"/>
          <p:nvPr/>
        </p:nvSpPr>
        <p:spPr>
          <a:xfrm>
            <a:off x="1160127" y="1024547"/>
            <a:ext cx="5164526" cy="747705"/>
          </a:xfrm>
          <a:prstGeom prst="rect">
            <a:avLst/>
          </a:prstGeom>
          <a:noFill/>
          <a:effectLst>
            <a:outerShdw blurRad="38100" dist="38100" dir="2100000" algn="bl" rotWithShape="0">
              <a:schemeClr val="accent1">
                <a:lumMod val="75000"/>
                <a:alpha val="50000"/>
              </a:schemeClr>
            </a:outerShdw>
          </a:effectLst>
        </p:spPr>
        <p:txBody>
          <a:bodyPr wrap="square">
            <a:spAutoFit/>
          </a:bodyPr>
          <a:lstStyle/>
          <a:p>
            <a:pPr marL="914400" marR="0" lvl="1" indent="-457200">
              <a:lnSpc>
                <a:spcPct val="150000"/>
              </a:lnSpc>
              <a:spcBef>
                <a:spcPts val="1000"/>
              </a:spcBef>
              <a:spcAft>
                <a:spcPts val="600"/>
              </a:spcAft>
              <a:buFont typeface="Wingdings" panose="05000000000000000000" pitchFamily="2" charset="2"/>
              <a:buChar char="v"/>
            </a:pPr>
            <a:r>
              <a:rPr lang="vi-VN" sz="3200" b="1">
                <a:solidFill>
                  <a:srgbClr val="5188CA"/>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Random Forest </a:t>
            </a:r>
          </a:p>
        </p:txBody>
      </p:sp>
    </p:spTree>
    <p:extLst>
      <p:ext uri="{BB962C8B-B14F-4D97-AF65-F5344CB8AC3E}">
        <p14:creationId xmlns:p14="http://schemas.microsoft.com/office/powerpoint/2010/main" val="2752114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 calcmode="lin" valueType="num">
                                      <p:cBhvr additive="base">
                                        <p:cTn id="7" dur="500" fill="hold"/>
                                        <p:tgtEl>
                                          <p:spTgt spid="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2">
                                            <p:txEl>
                                              <p:pRg st="0" end="0"/>
                                            </p:txEl>
                                          </p:spTgt>
                                        </p:tgtEl>
                                        <p:attrNameLst>
                                          <p:attrName>style.visibility</p:attrName>
                                        </p:attrNameLst>
                                      </p:cBhvr>
                                      <p:to>
                                        <p:strVal val="visible"/>
                                      </p:to>
                                    </p:set>
                                    <p:anim calcmode="lin" valueType="num">
                                      <p:cBhvr additive="base">
                                        <p:cTn id="13" dur="500" fill="hold"/>
                                        <p:tgtEl>
                                          <p:spTgt spid="2">
                                            <p:txEl>
                                              <p:pRg st="0" end="0"/>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2">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Shape 157"/>
        <p:cNvGrpSpPr/>
        <p:nvPr/>
      </p:nvGrpSpPr>
      <p:grpSpPr>
        <a:xfrm>
          <a:off x="0" y="0"/>
          <a:ext cx="0" cy="0"/>
          <a:chOff x="0" y="0"/>
          <a:chExt cx="0" cy="0"/>
        </a:xfrm>
      </p:grpSpPr>
      <p:sp>
        <p:nvSpPr>
          <p:cNvPr id="158" name="Google Shape;158;p25"/>
          <p:cNvSpPr txBox="1">
            <a:spLocks noGrp="1"/>
          </p:cNvSpPr>
          <p:nvPr>
            <p:ph type="title"/>
          </p:nvPr>
        </p:nvSpPr>
        <p:spPr>
          <a:xfrm>
            <a:off x="2244000" y="597557"/>
            <a:ext cx="7704000" cy="572700"/>
          </a:xfrm>
          <a:prstGeom prst="rect">
            <a:avLst/>
          </a:prstGeom>
          <a:noFill/>
          <a:ln>
            <a:noFill/>
          </a:ln>
        </p:spPr>
        <p:txBody>
          <a:bodyPr spcFirstLastPara="1" wrap="square" lIns="91425" tIns="91425" rIns="91425" bIns="91425" anchor="t" anchorCtr="0">
            <a:noAutofit/>
          </a:bodyPr>
          <a:lstStyle/>
          <a:p>
            <a:pPr marL="0" lvl="0" indent="0" algn="ctr" rtl="0">
              <a:lnSpc>
                <a:spcPct val="100000"/>
              </a:lnSpc>
              <a:spcBef>
                <a:spcPts val="0"/>
              </a:spcBef>
              <a:spcAft>
                <a:spcPts val="0"/>
              </a:spcAft>
              <a:buSzPts val="1800"/>
              <a:buNone/>
            </a:pPr>
            <a:r>
              <a:rPr lang="en-US">
                <a:solidFill>
                  <a:schemeClr val="accent6">
                    <a:lumMod val="75000"/>
                  </a:schemeClr>
                </a:solidFill>
              </a:rPr>
              <a:t>TABLE OF CONTENTS</a:t>
            </a:r>
            <a:endParaRPr>
              <a:solidFill>
                <a:schemeClr val="accent6">
                  <a:lumMod val="75000"/>
                </a:schemeClr>
              </a:solidFill>
            </a:endParaRPr>
          </a:p>
        </p:txBody>
      </p:sp>
      <p:grpSp>
        <p:nvGrpSpPr>
          <p:cNvPr id="29" name="Group 28">
            <a:extLst>
              <a:ext uri="{FF2B5EF4-FFF2-40B4-BE49-F238E27FC236}">
                <a16:creationId xmlns:a16="http://schemas.microsoft.com/office/drawing/2014/main" id="{AEE3844A-2414-B5BB-79D2-512F116CA4AB}"/>
              </a:ext>
            </a:extLst>
          </p:cNvPr>
          <p:cNvGrpSpPr/>
          <p:nvPr/>
        </p:nvGrpSpPr>
        <p:grpSpPr>
          <a:xfrm>
            <a:off x="1915976" y="1602794"/>
            <a:ext cx="4965901" cy="484500"/>
            <a:chOff x="1915976" y="1602794"/>
            <a:chExt cx="4965901" cy="484500"/>
          </a:xfrm>
        </p:grpSpPr>
        <p:sp>
          <p:nvSpPr>
            <p:cNvPr id="159" name="Google Shape;159;p25"/>
            <p:cNvSpPr txBox="1"/>
            <p:nvPr/>
          </p:nvSpPr>
          <p:spPr>
            <a:xfrm>
              <a:off x="1915976" y="1602794"/>
              <a:ext cx="636300" cy="48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3000"/>
                <a:buFont typeface="Montserrat Black"/>
                <a:buNone/>
              </a:pPr>
              <a:r>
                <a:rPr lang="en-US" sz="2800" b="0" i="0" u="none" strike="noStrike" cap="none">
                  <a:solidFill>
                    <a:srgbClr val="9E6FAB"/>
                  </a:solidFill>
                  <a:latin typeface="Montserrat Black"/>
                  <a:ea typeface="Montserrat Black"/>
                  <a:cs typeface="Montserrat Black"/>
                  <a:sym typeface="Montserrat Black"/>
                </a:rPr>
                <a:t>01</a:t>
              </a:r>
              <a:endParaRPr>
                <a:solidFill>
                  <a:srgbClr val="9E6FAB"/>
                </a:solidFill>
              </a:endParaRPr>
            </a:p>
          </p:txBody>
        </p:sp>
        <p:sp>
          <p:nvSpPr>
            <p:cNvPr id="160" name="Google Shape;160;p25"/>
            <p:cNvSpPr txBox="1"/>
            <p:nvPr/>
          </p:nvSpPr>
          <p:spPr>
            <a:xfrm>
              <a:off x="2552277" y="1602794"/>
              <a:ext cx="4329600" cy="484500"/>
            </a:xfrm>
            <a:prstGeom prst="rect">
              <a:avLst/>
            </a:prstGeom>
            <a:noFill/>
            <a:ln>
              <a:noFill/>
            </a:ln>
          </p:spPr>
          <p:txBody>
            <a:bodyPr spcFirstLastPara="1" wrap="square" lIns="91425" tIns="91425" rIns="91425" bIns="91425" anchor="ctr" anchorCtr="0">
              <a:noAutofit/>
            </a:bodyPr>
            <a:lstStyle/>
            <a:p>
              <a:pPr lvl="0" algn="just">
                <a:buClr>
                  <a:srgbClr val="AE77D6"/>
                </a:buClr>
                <a:buSzPts val="2400"/>
              </a:pPr>
              <a:r>
                <a:rPr lang="en-US" sz="2400">
                  <a:solidFill>
                    <a:srgbClr val="51127C"/>
                  </a:solidFill>
                  <a:latin typeface="Montserrat Black"/>
                  <a:sym typeface="Montserrat Black"/>
                </a:rPr>
                <a:t>Giới thiệu</a:t>
              </a:r>
              <a:endParaRPr>
                <a:solidFill>
                  <a:srgbClr val="51127C"/>
                </a:solidFill>
              </a:endParaRPr>
            </a:p>
          </p:txBody>
        </p:sp>
      </p:grpSp>
      <p:grpSp>
        <p:nvGrpSpPr>
          <p:cNvPr id="28" name="Group 27">
            <a:extLst>
              <a:ext uri="{FF2B5EF4-FFF2-40B4-BE49-F238E27FC236}">
                <a16:creationId xmlns:a16="http://schemas.microsoft.com/office/drawing/2014/main" id="{9359D594-688A-19A7-2B9F-7A67CE881F94}"/>
              </a:ext>
            </a:extLst>
          </p:cNvPr>
          <p:cNvGrpSpPr/>
          <p:nvPr/>
        </p:nvGrpSpPr>
        <p:grpSpPr>
          <a:xfrm>
            <a:off x="1906526" y="2186470"/>
            <a:ext cx="6902957" cy="508575"/>
            <a:chOff x="1906526" y="2120532"/>
            <a:chExt cx="6902957" cy="508575"/>
          </a:xfrm>
        </p:grpSpPr>
        <p:sp>
          <p:nvSpPr>
            <p:cNvPr id="11" name="Google Shape;161;p25">
              <a:extLst>
                <a:ext uri="{FF2B5EF4-FFF2-40B4-BE49-F238E27FC236}">
                  <a16:creationId xmlns:a16="http://schemas.microsoft.com/office/drawing/2014/main" id="{857B3809-7D19-BC20-6BD5-048FCB5AC261}"/>
                </a:ext>
              </a:extLst>
            </p:cNvPr>
            <p:cNvSpPr txBox="1"/>
            <p:nvPr/>
          </p:nvSpPr>
          <p:spPr>
            <a:xfrm>
              <a:off x="1906526" y="2120532"/>
              <a:ext cx="655200" cy="48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3000"/>
                <a:buFont typeface="Montserrat Black"/>
                <a:buNone/>
              </a:pPr>
              <a:r>
                <a:rPr lang="en-US" sz="2800" b="0" i="0" u="none" strike="noStrike" cap="none">
                  <a:solidFill>
                    <a:srgbClr val="9E6FAB"/>
                  </a:solidFill>
                  <a:latin typeface="Montserrat Black"/>
                  <a:ea typeface="Montserrat Black"/>
                  <a:cs typeface="Montserrat Black"/>
                  <a:sym typeface="Montserrat Black"/>
                </a:rPr>
                <a:t>02</a:t>
              </a:r>
              <a:endParaRPr>
                <a:solidFill>
                  <a:srgbClr val="9E6FAB"/>
                </a:solidFill>
              </a:endParaRPr>
            </a:p>
          </p:txBody>
        </p:sp>
        <p:sp>
          <p:nvSpPr>
            <p:cNvPr id="12" name="Google Shape;162;p25">
              <a:extLst>
                <a:ext uri="{FF2B5EF4-FFF2-40B4-BE49-F238E27FC236}">
                  <a16:creationId xmlns:a16="http://schemas.microsoft.com/office/drawing/2014/main" id="{27DC66FF-58BF-AD6C-F2A4-4ED802B539BA}"/>
                </a:ext>
              </a:extLst>
            </p:cNvPr>
            <p:cNvSpPr txBox="1"/>
            <p:nvPr/>
          </p:nvSpPr>
          <p:spPr>
            <a:xfrm>
              <a:off x="2552277" y="2144607"/>
              <a:ext cx="6257206" cy="484500"/>
            </a:xfrm>
            <a:prstGeom prst="rect">
              <a:avLst/>
            </a:prstGeom>
            <a:noFill/>
            <a:ln>
              <a:noFill/>
            </a:ln>
          </p:spPr>
          <p:txBody>
            <a:bodyPr spcFirstLastPara="1" wrap="square" lIns="91425" tIns="91425" rIns="91425" bIns="91425" anchor="ctr" anchorCtr="0">
              <a:noAutofit/>
            </a:bodyPr>
            <a:lstStyle/>
            <a:p>
              <a:pPr lvl="0">
                <a:buClr>
                  <a:srgbClr val="AE77D6"/>
                </a:buClr>
                <a:buSzPts val="2400"/>
              </a:pPr>
              <a:r>
                <a:rPr lang="en-US" sz="2400">
                  <a:solidFill>
                    <a:srgbClr val="51127C"/>
                  </a:solidFill>
                  <a:latin typeface="Montserrat Black"/>
                  <a:sym typeface="Montserrat Black"/>
                </a:rPr>
                <a:t>Bài toán</a:t>
              </a:r>
              <a:endParaRPr>
                <a:solidFill>
                  <a:srgbClr val="51127C"/>
                </a:solidFill>
              </a:endParaRPr>
            </a:p>
          </p:txBody>
        </p:sp>
      </p:grpSp>
      <p:grpSp>
        <p:nvGrpSpPr>
          <p:cNvPr id="27" name="Group 26">
            <a:extLst>
              <a:ext uri="{FF2B5EF4-FFF2-40B4-BE49-F238E27FC236}">
                <a16:creationId xmlns:a16="http://schemas.microsoft.com/office/drawing/2014/main" id="{60FA5B25-9BDC-D02D-521E-7560D466C0E0}"/>
              </a:ext>
            </a:extLst>
          </p:cNvPr>
          <p:cNvGrpSpPr/>
          <p:nvPr/>
        </p:nvGrpSpPr>
        <p:grpSpPr>
          <a:xfrm>
            <a:off x="1906526" y="2794221"/>
            <a:ext cx="8604857" cy="484500"/>
            <a:chOff x="1906526" y="3670657"/>
            <a:chExt cx="8604857" cy="484500"/>
          </a:xfrm>
        </p:grpSpPr>
        <p:sp>
          <p:nvSpPr>
            <p:cNvPr id="19" name="Google Shape;161;p25">
              <a:extLst>
                <a:ext uri="{FF2B5EF4-FFF2-40B4-BE49-F238E27FC236}">
                  <a16:creationId xmlns:a16="http://schemas.microsoft.com/office/drawing/2014/main" id="{FC351E18-3F94-EF44-9F8B-2EA1460027B0}"/>
                </a:ext>
              </a:extLst>
            </p:cNvPr>
            <p:cNvSpPr txBox="1"/>
            <p:nvPr/>
          </p:nvSpPr>
          <p:spPr>
            <a:xfrm>
              <a:off x="1906526" y="3670657"/>
              <a:ext cx="655200" cy="48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3000"/>
                <a:buFont typeface="Montserrat Black"/>
                <a:buNone/>
              </a:pPr>
              <a:r>
                <a:rPr lang="en-US" sz="2800" b="0" i="0" u="none" strike="noStrike" cap="none">
                  <a:solidFill>
                    <a:srgbClr val="9E6FAB"/>
                  </a:solidFill>
                  <a:latin typeface="Montserrat Black"/>
                  <a:ea typeface="Montserrat Black"/>
                  <a:cs typeface="Montserrat Black"/>
                  <a:sym typeface="Montserrat Black"/>
                </a:rPr>
                <a:t>03</a:t>
              </a:r>
              <a:endParaRPr>
                <a:solidFill>
                  <a:srgbClr val="9E6FAB"/>
                </a:solidFill>
              </a:endParaRPr>
            </a:p>
          </p:txBody>
        </p:sp>
        <p:sp>
          <p:nvSpPr>
            <p:cNvPr id="20" name="Google Shape;162;p25">
              <a:extLst>
                <a:ext uri="{FF2B5EF4-FFF2-40B4-BE49-F238E27FC236}">
                  <a16:creationId xmlns:a16="http://schemas.microsoft.com/office/drawing/2014/main" id="{480D4CC4-37EA-2760-8D8D-EC09220195ED}"/>
                </a:ext>
              </a:extLst>
            </p:cNvPr>
            <p:cNvSpPr txBox="1"/>
            <p:nvPr/>
          </p:nvSpPr>
          <p:spPr>
            <a:xfrm>
              <a:off x="2552277" y="3670657"/>
              <a:ext cx="7959106" cy="484500"/>
            </a:xfrm>
            <a:prstGeom prst="rect">
              <a:avLst/>
            </a:prstGeom>
            <a:noFill/>
            <a:ln>
              <a:noFill/>
            </a:ln>
          </p:spPr>
          <p:txBody>
            <a:bodyPr spcFirstLastPara="1" wrap="square" lIns="91425" tIns="91425" rIns="91425" bIns="91425" anchor="ctr" anchorCtr="0">
              <a:noAutofit/>
            </a:bodyPr>
            <a:lstStyle/>
            <a:p>
              <a:pPr lvl="0">
                <a:buClr>
                  <a:srgbClr val="AE77D6"/>
                </a:buClr>
                <a:buSzPts val="2400"/>
              </a:pPr>
              <a:r>
                <a:rPr lang="en-US" sz="2400">
                  <a:solidFill>
                    <a:srgbClr val="51127C"/>
                  </a:solidFill>
                  <a:latin typeface="Montserrat Black"/>
                  <a:sym typeface="Montserrat Black"/>
                </a:rPr>
                <a:t>Mục tiêu đề tài</a:t>
              </a:r>
              <a:endParaRPr>
                <a:solidFill>
                  <a:srgbClr val="51127C"/>
                </a:solidFill>
              </a:endParaRPr>
            </a:p>
          </p:txBody>
        </p:sp>
      </p:grpSp>
      <p:grpSp>
        <p:nvGrpSpPr>
          <p:cNvPr id="26" name="Group 25">
            <a:extLst>
              <a:ext uri="{FF2B5EF4-FFF2-40B4-BE49-F238E27FC236}">
                <a16:creationId xmlns:a16="http://schemas.microsoft.com/office/drawing/2014/main" id="{614F5794-E320-E5E8-1944-CE1BB8C0A12C}"/>
              </a:ext>
            </a:extLst>
          </p:cNvPr>
          <p:cNvGrpSpPr/>
          <p:nvPr/>
        </p:nvGrpSpPr>
        <p:grpSpPr>
          <a:xfrm>
            <a:off x="1840323" y="3377897"/>
            <a:ext cx="8680509" cy="484500"/>
            <a:chOff x="1840323" y="4637129"/>
            <a:chExt cx="8680509" cy="484500"/>
          </a:xfrm>
        </p:grpSpPr>
        <p:sp>
          <p:nvSpPr>
            <p:cNvPr id="7" name="Google Shape;161;p25">
              <a:extLst>
                <a:ext uri="{FF2B5EF4-FFF2-40B4-BE49-F238E27FC236}">
                  <a16:creationId xmlns:a16="http://schemas.microsoft.com/office/drawing/2014/main" id="{D6502F2C-8331-CA77-9550-95A3861D7B2F}"/>
                </a:ext>
              </a:extLst>
            </p:cNvPr>
            <p:cNvSpPr txBox="1"/>
            <p:nvPr/>
          </p:nvSpPr>
          <p:spPr>
            <a:xfrm>
              <a:off x="1840323" y="4637129"/>
              <a:ext cx="806505" cy="48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3000"/>
                <a:buFont typeface="Montserrat Black"/>
                <a:buNone/>
              </a:pPr>
              <a:r>
                <a:rPr lang="en-US" sz="2800" b="0" i="0" u="none" strike="noStrike" cap="none">
                  <a:solidFill>
                    <a:srgbClr val="9E6FAB"/>
                  </a:solidFill>
                  <a:latin typeface="Montserrat Black"/>
                  <a:ea typeface="Montserrat Black"/>
                  <a:cs typeface="Montserrat Black"/>
                  <a:sym typeface="Montserrat Black"/>
                </a:rPr>
                <a:t>04</a:t>
              </a:r>
              <a:endParaRPr>
                <a:solidFill>
                  <a:srgbClr val="9E6FAB"/>
                </a:solidFill>
              </a:endParaRPr>
            </a:p>
          </p:txBody>
        </p:sp>
        <p:sp>
          <p:nvSpPr>
            <p:cNvPr id="8" name="Google Shape;162;p25">
              <a:extLst>
                <a:ext uri="{FF2B5EF4-FFF2-40B4-BE49-F238E27FC236}">
                  <a16:creationId xmlns:a16="http://schemas.microsoft.com/office/drawing/2014/main" id="{AFF5F89C-DF80-02CB-AEA4-0D48CF448BE1}"/>
                </a:ext>
              </a:extLst>
            </p:cNvPr>
            <p:cNvSpPr txBox="1"/>
            <p:nvPr/>
          </p:nvSpPr>
          <p:spPr>
            <a:xfrm>
              <a:off x="2561726" y="4637129"/>
              <a:ext cx="7959106" cy="484500"/>
            </a:xfrm>
            <a:prstGeom prst="rect">
              <a:avLst/>
            </a:prstGeom>
            <a:noFill/>
            <a:ln>
              <a:noFill/>
            </a:ln>
          </p:spPr>
          <p:txBody>
            <a:bodyPr spcFirstLastPara="1" wrap="square" lIns="91425" tIns="91425" rIns="91425" bIns="91425" anchor="ctr" anchorCtr="0">
              <a:noAutofit/>
            </a:bodyPr>
            <a:lstStyle/>
            <a:p>
              <a:pPr lvl="0">
                <a:buClr>
                  <a:srgbClr val="AE77D6"/>
                </a:buClr>
                <a:buSzPts val="2400"/>
              </a:pPr>
              <a:r>
                <a:rPr lang="en-US" sz="2400">
                  <a:solidFill>
                    <a:srgbClr val="51127C"/>
                  </a:solidFill>
                  <a:latin typeface="Montserrat Black"/>
                  <a:ea typeface="Montserrat Black"/>
                  <a:cs typeface="Montserrat Black"/>
                  <a:sym typeface="Montserrat Black"/>
                </a:rPr>
                <a:t>Bộ dữ liệu giáo dục đại học</a:t>
              </a:r>
            </a:p>
          </p:txBody>
        </p:sp>
      </p:grpSp>
      <p:grpSp>
        <p:nvGrpSpPr>
          <p:cNvPr id="9" name="Group 8">
            <a:extLst>
              <a:ext uri="{FF2B5EF4-FFF2-40B4-BE49-F238E27FC236}">
                <a16:creationId xmlns:a16="http://schemas.microsoft.com/office/drawing/2014/main" id="{A84B90C6-7B50-37DA-6984-1A01F53AA0EF}"/>
              </a:ext>
            </a:extLst>
          </p:cNvPr>
          <p:cNvGrpSpPr/>
          <p:nvPr/>
        </p:nvGrpSpPr>
        <p:grpSpPr>
          <a:xfrm>
            <a:off x="1840323" y="3961575"/>
            <a:ext cx="10031222" cy="490174"/>
            <a:chOff x="1840323" y="6180931"/>
            <a:chExt cx="10031222" cy="490174"/>
          </a:xfrm>
        </p:grpSpPr>
        <p:sp>
          <p:nvSpPr>
            <p:cNvPr id="16" name="Google Shape;161;p25">
              <a:extLst>
                <a:ext uri="{FF2B5EF4-FFF2-40B4-BE49-F238E27FC236}">
                  <a16:creationId xmlns:a16="http://schemas.microsoft.com/office/drawing/2014/main" id="{406C6A0A-ECAC-5F29-5B2D-F7D3B181DCFB}"/>
                </a:ext>
              </a:extLst>
            </p:cNvPr>
            <p:cNvSpPr txBox="1"/>
            <p:nvPr/>
          </p:nvSpPr>
          <p:spPr>
            <a:xfrm>
              <a:off x="1840323" y="6186605"/>
              <a:ext cx="806505" cy="484500"/>
            </a:xfrm>
            <a:prstGeom prst="rect">
              <a:avLst/>
            </a:prstGeom>
            <a:noFill/>
            <a:ln>
              <a:noFill/>
            </a:ln>
          </p:spPr>
          <p:txBody>
            <a:bodyPr spcFirstLastPara="1" wrap="square" lIns="91425" tIns="91425" rIns="91425" bIns="91425" anchor="ctr" anchorCtr="0">
              <a:noAutofit/>
            </a:bodyPr>
            <a:lstStyle/>
            <a:p>
              <a:pPr marL="0" marR="0" lvl="0" indent="0" algn="ctr" rtl="0">
                <a:lnSpc>
                  <a:spcPct val="100000"/>
                </a:lnSpc>
                <a:spcBef>
                  <a:spcPts val="0"/>
                </a:spcBef>
                <a:spcAft>
                  <a:spcPts val="0"/>
                </a:spcAft>
                <a:buClr>
                  <a:srgbClr val="FFFFFF"/>
                </a:buClr>
                <a:buSzPts val="3000"/>
                <a:buFont typeface="Montserrat Black"/>
                <a:buNone/>
              </a:pPr>
              <a:r>
                <a:rPr lang="en-US" sz="2800" b="0" i="0" u="none" strike="noStrike" cap="none">
                  <a:solidFill>
                    <a:srgbClr val="9E6FAB"/>
                  </a:solidFill>
                  <a:latin typeface="Montserrat Black"/>
                  <a:ea typeface="Montserrat Black"/>
                  <a:cs typeface="Montserrat Black"/>
                  <a:sym typeface="Montserrat Black"/>
                </a:rPr>
                <a:t>05</a:t>
              </a:r>
              <a:endParaRPr>
                <a:solidFill>
                  <a:srgbClr val="9E6FAB"/>
                </a:solidFill>
              </a:endParaRPr>
            </a:p>
          </p:txBody>
        </p:sp>
        <p:sp>
          <p:nvSpPr>
            <p:cNvPr id="25" name="Google Shape;162;p25">
              <a:extLst>
                <a:ext uri="{FF2B5EF4-FFF2-40B4-BE49-F238E27FC236}">
                  <a16:creationId xmlns:a16="http://schemas.microsoft.com/office/drawing/2014/main" id="{102961B7-F21D-4C08-083C-BD978C6BB193}"/>
                </a:ext>
              </a:extLst>
            </p:cNvPr>
            <p:cNvSpPr txBox="1"/>
            <p:nvPr/>
          </p:nvSpPr>
          <p:spPr>
            <a:xfrm>
              <a:off x="2561726" y="6180931"/>
              <a:ext cx="9309819" cy="484500"/>
            </a:xfrm>
            <a:prstGeom prst="rect">
              <a:avLst/>
            </a:prstGeom>
            <a:noFill/>
            <a:ln>
              <a:noFill/>
            </a:ln>
          </p:spPr>
          <p:txBody>
            <a:bodyPr spcFirstLastPara="1" wrap="square" lIns="91425" tIns="91425" rIns="91425" bIns="91425" anchor="ctr" anchorCtr="0">
              <a:noAutofit/>
            </a:bodyPr>
            <a:lstStyle/>
            <a:p>
              <a:pPr lvl="0">
                <a:buClr>
                  <a:srgbClr val="AE77D6"/>
                </a:buClr>
                <a:buSzPts val="2400"/>
              </a:pPr>
              <a:r>
                <a:rPr lang="vi-VN" sz="2400">
                  <a:solidFill>
                    <a:srgbClr val="51127C"/>
                  </a:solidFill>
                  <a:latin typeface="Montserrat Black"/>
                  <a:ea typeface="Montserrat Black"/>
                  <a:cs typeface="Montserrat Black"/>
                  <a:sym typeface="Montserrat Black"/>
                </a:rPr>
                <a:t>Các phương pháp được dùng trong thực nghiệm</a:t>
              </a:r>
            </a:p>
          </p:txBody>
        </p:sp>
      </p:grpSp>
      <p:sp>
        <p:nvSpPr>
          <p:cNvPr id="2" name="Google Shape;165;p25">
            <a:extLst>
              <a:ext uri="{FF2B5EF4-FFF2-40B4-BE49-F238E27FC236}">
                <a16:creationId xmlns:a16="http://schemas.microsoft.com/office/drawing/2014/main" id="{F305D34F-4991-85A6-0106-D3432A5A699C}"/>
              </a:ext>
            </a:extLst>
          </p:cNvPr>
          <p:cNvSpPr txBox="1"/>
          <p:nvPr/>
        </p:nvSpPr>
        <p:spPr>
          <a:xfrm>
            <a:off x="2515265" y="4895921"/>
            <a:ext cx="3314824" cy="484500"/>
          </a:xfrm>
          <a:prstGeom prst="rect">
            <a:avLst/>
          </a:prstGeom>
          <a:noFill/>
          <a:ln>
            <a:noFill/>
          </a:ln>
        </p:spPr>
        <p:txBody>
          <a:bodyPr spcFirstLastPara="1" wrap="square" lIns="91425" tIns="91425" rIns="91425" bIns="91425" anchor="ctr" anchorCtr="0">
            <a:noAutofit/>
          </a:bodyPr>
          <a:lstStyle/>
          <a:p>
            <a:pPr marL="285750" lvl="0" indent="-285750">
              <a:buClr>
                <a:srgbClr val="9E6FAB"/>
              </a:buClr>
              <a:buSzPts val="2400"/>
              <a:buFont typeface="Noto Sans Symbols"/>
              <a:buChar char="❖"/>
            </a:pPr>
            <a:r>
              <a:rPr lang="en-US" sz="1800" b="1">
                <a:solidFill>
                  <a:srgbClr val="279983"/>
                </a:solidFill>
                <a:latin typeface="Montserrat Black"/>
                <a:ea typeface="Montserrat Black"/>
                <a:cs typeface="Montserrat Black"/>
                <a:sym typeface="Montserrat Black"/>
              </a:rPr>
              <a:t>XGBoost </a:t>
            </a:r>
            <a:endParaRPr lang="en-US">
              <a:solidFill>
                <a:srgbClr val="279983"/>
              </a:solidFill>
            </a:endParaRPr>
          </a:p>
        </p:txBody>
      </p:sp>
      <p:sp>
        <p:nvSpPr>
          <p:cNvPr id="3" name="Google Shape;166;p25">
            <a:extLst>
              <a:ext uri="{FF2B5EF4-FFF2-40B4-BE49-F238E27FC236}">
                <a16:creationId xmlns:a16="http://schemas.microsoft.com/office/drawing/2014/main" id="{D93486AB-DF23-CAF0-C480-7448EF3E7FC0}"/>
              </a:ext>
            </a:extLst>
          </p:cNvPr>
          <p:cNvSpPr txBox="1"/>
          <p:nvPr/>
        </p:nvSpPr>
        <p:spPr>
          <a:xfrm>
            <a:off x="2515265" y="5359914"/>
            <a:ext cx="3314824" cy="484500"/>
          </a:xfrm>
          <a:prstGeom prst="rect">
            <a:avLst/>
          </a:prstGeom>
          <a:noFill/>
          <a:ln>
            <a:noFill/>
          </a:ln>
        </p:spPr>
        <p:txBody>
          <a:bodyPr spcFirstLastPara="1" wrap="square" lIns="91425" tIns="91425" rIns="91425" bIns="91425" anchor="ctr" anchorCtr="0">
            <a:noAutofit/>
          </a:bodyPr>
          <a:lstStyle/>
          <a:p>
            <a:pPr marL="285750" lvl="0" indent="-285750">
              <a:buClr>
                <a:srgbClr val="9E6FAB"/>
              </a:buClr>
              <a:buSzPts val="2400"/>
              <a:buFont typeface="Noto Sans Symbols"/>
              <a:buChar char="❖"/>
            </a:pPr>
            <a:r>
              <a:rPr lang="en-US" sz="1800" b="1">
                <a:solidFill>
                  <a:srgbClr val="FEA200"/>
                </a:solidFill>
                <a:latin typeface="Montserrat Black"/>
                <a:ea typeface="Montserrat Black"/>
                <a:cs typeface="Montserrat Black"/>
                <a:sym typeface="Montserrat Black"/>
              </a:rPr>
              <a:t>Neural Networks</a:t>
            </a:r>
            <a:endParaRPr lang="en-US">
              <a:solidFill>
                <a:srgbClr val="FEA200"/>
              </a:solidFill>
            </a:endParaRPr>
          </a:p>
        </p:txBody>
      </p:sp>
      <p:sp>
        <p:nvSpPr>
          <p:cNvPr id="4" name="Google Shape;165;p25">
            <a:extLst>
              <a:ext uri="{FF2B5EF4-FFF2-40B4-BE49-F238E27FC236}">
                <a16:creationId xmlns:a16="http://schemas.microsoft.com/office/drawing/2014/main" id="{A33D4683-127F-8D6F-CA2C-C7460F207E1B}"/>
              </a:ext>
            </a:extLst>
          </p:cNvPr>
          <p:cNvSpPr txBox="1"/>
          <p:nvPr/>
        </p:nvSpPr>
        <p:spPr>
          <a:xfrm>
            <a:off x="2515265" y="4446075"/>
            <a:ext cx="2959122" cy="484500"/>
          </a:xfrm>
          <a:prstGeom prst="rect">
            <a:avLst/>
          </a:prstGeom>
          <a:noFill/>
          <a:ln>
            <a:noFill/>
          </a:ln>
        </p:spPr>
        <p:txBody>
          <a:bodyPr spcFirstLastPara="1" wrap="square" lIns="91425" tIns="91425" rIns="91425" bIns="91425" anchor="ctr" anchorCtr="0">
            <a:noAutofit/>
          </a:bodyPr>
          <a:lstStyle/>
          <a:p>
            <a:pPr marL="285750" lvl="0" indent="-285750">
              <a:buClr>
                <a:srgbClr val="9E6FAB"/>
              </a:buClr>
              <a:buSzPts val="2400"/>
              <a:buFont typeface="Noto Sans Symbols"/>
              <a:buChar char="❖"/>
            </a:pPr>
            <a:r>
              <a:rPr lang="en-US" sz="1800" b="1">
                <a:solidFill>
                  <a:srgbClr val="FF2531"/>
                </a:solidFill>
                <a:latin typeface="Montserrat Black"/>
                <a:ea typeface="Montserrat Black"/>
                <a:cs typeface="Montserrat Black"/>
                <a:sym typeface="Montserrat Black"/>
              </a:rPr>
              <a:t>Linear Regression </a:t>
            </a:r>
            <a:endParaRPr lang="en-US">
              <a:solidFill>
                <a:srgbClr val="FF2531"/>
              </a:solidFill>
            </a:endParaRPr>
          </a:p>
        </p:txBody>
      </p:sp>
      <p:sp>
        <p:nvSpPr>
          <p:cNvPr id="5" name="Google Shape;165;p25">
            <a:extLst>
              <a:ext uri="{FF2B5EF4-FFF2-40B4-BE49-F238E27FC236}">
                <a16:creationId xmlns:a16="http://schemas.microsoft.com/office/drawing/2014/main" id="{E61BCB8D-4831-5143-CF7B-66CB3B86FB6C}"/>
              </a:ext>
            </a:extLst>
          </p:cNvPr>
          <p:cNvSpPr txBox="1"/>
          <p:nvPr/>
        </p:nvSpPr>
        <p:spPr>
          <a:xfrm>
            <a:off x="6429968" y="4895921"/>
            <a:ext cx="2959122" cy="484500"/>
          </a:xfrm>
          <a:prstGeom prst="rect">
            <a:avLst/>
          </a:prstGeom>
          <a:noFill/>
          <a:ln>
            <a:noFill/>
          </a:ln>
        </p:spPr>
        <p:txBody>
          <a:bodyPr spcFirstLastPara="1" wrap="square" lIns="91425" tIns="91425" rIns="91425" bIns="91425" anchor="ctr" anchorCtr="0">
            <a:noAutofit/>
          </a:bodyPr>
          <a:lstStyle/>
          <a:p>
            <a:pPr marL="285750" lvl="0" indent="-285750">
              <a:buClr>
                <a:srgbClr val="9E6FAB"/>
              </a:buClr>
              <a:buSzPts val="2400"/>
              <a:buFont typeface="Noto Sans Symbols"/>
              <a:buChar char="❖"/>
            </a:pPr>
            <a:r>
              <a:rPr lang="en-US" sz="1800" b="1">
                <a:solidFill>
                  <a:srgbClr val="5188CA"/>
                </a:solidFill>
                <a:latin typeface="Montserrat Black"/>
                <a:ea typeface="Montserrat Black"/>
                <a:cs typeface="Montserrat Black"/>
                <a:sym typeface="Montserrat Black"/>
              </a:rPr>
              <a:t>Random Forest </a:t>
            </a:r>
            <a:endParaRPr lang="en-US">
              <a:solidFill>
                <a:srgbClr val="5188CA"/>
              </a:solidFill>
            </a:endParaRPr>
          </a:p>
        </p:txBody>
      </p:sp>
      <p:sp>
        <p:nvSpPr>
          <p:cNvPr id="6" name="Google Shape;159;p25">
            <a:extLst>
              <a:ext uri="{FF2B5EF4-FFF2-40B4-BE49-F238E27FC236}">
                <a16:creationId xmlns:a16="http://schemas.microsoft.com/office/drawing/2014/main" id="{A4EA1E6F-FD27-7A99-3B57-F2A14CF5CC10}"/>
              </a:ext>
            </a:extLst>
          </p:cNvPr>
          <p:cNvSpPr txBox="1"/>
          <p:nvPr/>
        </p:nvSpPr>
        <p:spPr>
          <a:xfrm>
            <a:off x="1898371" y="5745780"/>
            <a:ext cx="793974" cy="484500"/>
          </a:xfrm>
          <a:prstGeom prst="rect">
            <a:avLst/>
          </a:prstGeom>
          <a:noFill/>
          <a:ln>
            <a:noFill/>
          </a:ln>
        </p:spPr>
        <p:txBody>
          <a:bodyPr spcFirstLastPara="1" wrap="square" lIns="91425" tIns="91425" rIns="91425" bIns="91425" anchor="ctr" anchorCtr="0">
            <a:noAutofit/>
          </a:bodyPr>
          <a:lstStyle/>
          <a:p>
            <a:pPr marL="0" marR="0" lvl="0" indent="0" rtl="0">
              <a:lnSpc>
                <a:spcPct val="100000"/>
              </a:lnSpc>
              <a:spcBef>
                <a:spcPts val="0"/>
              </a:spcBef>
              <a:spcAft>
                <a:spcPts val="0"/>
              </a:spcAft>
              <a:buClr>
                <a:srgbClr val="FFFFFF"/>
              </a:buClr>
              <a:buSzPts val="3000"/>
              <a:buFont typeface="Montserrat Black"/>
              <a:buNone/>
            </a:pPr>
            <a:r>
              <a:rPr lang="en-US" sz="2800" b="0" i="0" u="none" strike="noStrike" cap="none">
                <a:solidFill>
                  <a:srgbClr val="9E6FAB"/>
                </a:solidFill>
                <a:latin typeface="Montserrat Black"/>
                <a:ea typeface="Montserrat Black"/>
                <a:cs typeface="Montserrat Black"/>
                <a:sym typeface="Montserrat Black"/>
              </a:rPr>
              <a:t>06</a:t>
            </a:r>
            <a:endParaRPr>
              <a:solidFill>
                <a:srgbClr val="9E6FAB"/>
              </a:solidFill>
            </a:endParaRPr>
          </a:p>
        </p:txBody>
      </p:sp>
      <p:sp>
        <p:nvSpPr>
          <p:cNvPr id="10" name="Google Shape;160;p25">
            <a:extLst>
              <a:ext uri="{FF2B5EF4-FFF2-40B4-BE49-F238E27FC236}">
                <a16:creationId xmlns:a16="http://schemas.microsoft.com/office/drawing/2014/main" id="{F2AE69DB-CA3F-3846-B327-0ABAF5C69902}"/>
              </a:ext>
            </a:extLst>
          </p:cNvPr>
          <p:cNvSpPr txBox="1"/>
          <p:nvPr/>
        </p:nvSpPr>
        <p:spPr>
          <a:xfrm>
            <a:off x="2646828" y="5745780"/>
            <a:ext cx="4329600" cy="484500"/>
          </a:xfrm>
          <a:prstGeom prst="rect">
            <a:avLst/>
          </a:prstGeom>
          <a:noFill/>
          <a:ln>
            <a:noFill/>
          </a:ln>
        </p:spPr>
        <p:txBody>
          <a:bodyPr spcFirstLastPara="1" wrap="square" lIns="91425" tIns="91425" rIns="91425" bIns="91425" anchor="ctr" anchorCtr="0">
            <a:noAutofit/>
          </a:bodyPr>
          <a:lstStyle/>
          <a:p>
            <a:pPr lvl="0" algn="just">
              <a:buClr>
                <a:srgbClr val="AE77D6"/>
              </a:buClr>
              <a:buSzPts val="2400"/>
            </a:pPr>
            <a:r>
              <a:rPr lang="en-US" sz="2400">
                <a:solidFill>
                  <a:srgbClr val="51127C"/>
                </a:solidFill>
                <a:latin typeface="Montserrat Black"/>
                <a:sym typeface="Montserrat Black"/>
              </a:rPr>
              <a:t>Thực nghiệm</a:t>
            </a:r>
          </a:p>
        </p:txBody>
      </p:sp>
      <p:sp>
        <p:nvSpPr>
          <p:cNvPr id="13" name="Google Shape;161;p25">
            <a:extLst>
              <a:ext uri="{FF2B5EF4-FFF2-40B4-BE49-F238E27FC236}">
                <a16:creationId xmlns:a16="http://schemas.microsoft.com/office/drawing/2014/main" id="{5F9C5D3D-186C-03B8-A9C2-E60FF73E31F7}"/>
              </a:ext>
            </a:extLst>
          </p:cNvPr>
          <p:cNvSpPr txBox="1"/>
          <p:nvPr/>
        </p:nvSpPr>
        <p:spPr>
          <a:xfrm>
            <a:off x="1898371" y="6323248"/>
            <a:ext cx="890906" cy="484500"/>
          </a:xfrm>
          <a:prstGeom prst="rect">
            <a:avLst/>
          </a:prstGeom>
          <a:noFill/>
          <a:ln>
            <a:noFill/>
          </a:ln>
        </p:spPr>
        <p:txBody>
          <a:bodyPr spcFirstLastPara="1" wrap="square" lIns="91425" tIns="91425" rIns="91425" bIns="91425" anchor="ctr" anchorCtr="0">
            <a:noAutofit/>
          </a:bodyPr>
          <a:lstStyle/>
          <a:p>
            <a:pPr marL="0" marR="0" lvl="0" indent="0" rtl="0">
              <a:lnSpc>
                <a:spcPct val="100000"/>
              </a:lnSpc>
              <a:spcBef>
                <a:spcPts val="0"/>
              </a:spcBef>
              <a:spcAft>
                <a:spcPts val="0"/>
              </a:spcAft>
              <a:buClr>
                <a:srgbClr val="FFFFFF"/>
              </a:buClr>
              <a:buSzPts val="3000"/>
              <a:buFont typeface="Montserrat Black"/>
              <a:buNone/>
            </a:pPr>
            <a:r>
              <a:rPr lang="en-US" sz="2800" b="0" i="0" u="none" strike="noStrike" cap="none">
                <a:solidFill>
                  <a:srgbClr val="9E6FAB"/>
                </a:solidFill>
                <a:latin typeface="Montserrat Black"/>
                <a:ea typeface="Montserrat Black"/>
                <a:cs typeface="Montserrat Black"/>
                <a:sym typeface="Montserrat Black"/>
              </a:rPr>
              <a:t>07</a:t>
            </a:r>
            <a:endParaRPr>
              <a:solidFill>
                <a:srgbClr val="9E6FAB"/>
              </a:solidFill>
            </a:endParaRPr>
          </a:p>
        </p:txBody>
      </p:sp>
      <p:sp>
        <p:nvSpPr>
          <p:cNvPr id="14" name="Google Shape;162;p25">
            <a:extLst>
              <a:ext uri="{FF2B5EF4-FFF2-40B4-BE49-F238E27FC236}">
                <a16:creationId xmlns:a16="http://schemas.microsoft.com/office/drawing/2014/main" id="{54144570-B0C2-93B7-3E20-A7D50E8E0656}"/>
              </a:ext>
            </a:extLst>
          </p:cNvPr>
          <p:cNvSpPr txBox="1"/>
          <p:nvPr/>
        </p:nvSpPr>
        <p:spPr>
          <a:xfrm>
            <a:off x="2646828" y="6347323"/>
            <a:ext cx="8315074" cy="484500"/>
          </a:xfrm>
          <a:prstGeom prst="rect">
            <a:avLst/>
          </a:prstGeom>
          <a:noFill/>
          <a:ln>
            <a:noFill/>
          </a:ln>
        </p:spPr>
        <p:txBody>
          <a:bodyPr spcFirstLastPara="1" wrap="square" lIns="91425" tIns="91425" rIns="91425" bIns="91425" anchor="ctr" anchorCtr="0">
            <a:noAutofit/>
          </a:bodyPr>
          <a:lstStyle/>
          <a:p>
            <a:pPr lvl="0">
              <a:buClr>
                <a:srgbClr val="AE77D6"/>
              </a:buClr>
              <a:buSzPts val="2400"/>
            </a:pPr>
            <a:r>
              <a:rPr lang="vi-VN" sz="2400">
                <a:solidFill>
                  <a:srgbClr val="51127C"/>
                </a:solidFill>
                <a:latin typeface="Montserrat Black"/>
                <a:sym typeface="Montserrat Black"/>
              </a:rPr>
              <a:t>Kết luận và phương hướng phát triển</a:t>
            </a:r>
          </a:p>
        </p:txBody>
      </p:sp>
      <p:sp>
        <p:nvSpPr>
          <p:cNvPr id="15" name="Google Shape;165;p25">
            <a:extLst>
              <a:ext uri="{FF2B5EF4-FFF2-40B4-BE49-F238E27FC236}">
                <a16:creationId xmlns:a16="http://schemas.microsoft.com/office/drawing/2014/main" id="{7B6E1889-240B-484C-DAD2-7D8D9C5C5725}"/>
              </a:ext>
            </a:extLst>
          </p:cNvPr>
          <p:cNvSpPr txBox="1"/>
          <p:nvPr/>
        </p:nvSpPr>
        <p:spPr>
          <a:xfrm>
            <a:off x="6429968" y="4440818"/>
            <a:ext cx="3954926" cy="484500"/>
          </a:xfrm>
          <a:prstGeom prst="rect">
            <a:avLst/>
          </a:prstGeom>
          <a:noFill/>
          <a:ln>
            <a:noFill/>
          </a:ln>
        </p:spPr>
        <p:txBody>
          <a:bodyPr spcFirstLastPara="1" wrap="square" lIns="91425" tIns="91425" rIns="91425" bIns="91425" anchor="ctr" anchorCtr="0">
            <a:noAutofit/>
          </a:bodyPr>
          <a:lstStyle/>
          <a:p>
            <a:pPr marL="285750" lvl="0" indent="-285750">
              <a:buClr>
                <a:srgbClr val="9E6FAB"/>
              </a:buClr>
              <a:buSzPts val="2400"/>
              <a:buFont typeface="Noto Sans Symbols"/>
              <a:buChar char="❖"/>
            </a:pPr>
            <a:r>
              <a:rPr lang="en-US" sz="1800" b="1">
                <a:solidFill>
                  <a:srgbClr val="FF2531"/>
                </a:solidFill>
                <a:latin typeface="Montserrat Black"/>
                <a:ea typeface="Montserrat Black"/>
                <a:cs typeface="Montserrat Black"/>
                <a:sym typeface="Montserrat Black"/>
              </a:rPr>
              <a:t>Polynomial regression </a:t>
            </a:r>
          </a:p>
        </p:txBody>
      </p:sp>
    </p:spTree>
    <p:extLst>
      <p:ext uri="{BB962C8B-B14F-4D97-AF65-F5344CB8AC3E}">
        <p14:creationId xmlns:p14="http://schemas.microsoft.com/office/powerpoint/2010/main" val="2177830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60369"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Times New Roman" panose="02020603050405020304" pitchFamily="18" charset="0"/>
              <a:ea typeface="站酷小薇LOGO体" panose="02010600010101010101" charset="-122"/>
              <a:cs typeface="Times New Roman" panose="02020603050405020304" pitchFamily="18" charset="0"/>
            </a:endParaRPr>
          </a:p>
        </p:txBody>
      </p:sp>
      <p:sp>
        <p:nvSpPr>
          <p:cNvPr id="7" name="TextBox 6">
            <a:extLst>
              <a:ext uri="{FF2B5EF4-FFF2-40B4-BE49-F238E27FC236}">
                <a16:creationId xmlns:a16="http://schemas.microsoft.com/office/drawing/2014/main" id="{5F6FE875-B895-B150-6FD3-6F7E3262B458}"/>
              </a:ext>
            </a:extLst>
          </p:cNvPr>
          <p:cNvSpPr txBox="1"/>
          <p:nvPr/>
        </p:nvSpPr>
        <p:spPr>
          <a:xfrm>
            <a:off x="763644" y="1921815"/>
            <a:ext cx="10664711" cy="1862433"/>
          </a:xfrm>
          <a:prstGeom prst="rect">
            <a:avLst/>
          </a:prstGeom>
          <a:noFill/>
        </p:spPr>
        <p:txBody>
          <a:bodyPr wrap="square">
            <a:spAutoFit/>
          </a:bodyPr>
          <a:lstStyle/>
          <a:p>
            <a:pPr marR="0" lvl="0" algn="just">
              <a:lnSpc>
                <a:spcPct val="150000"/>
              </a:lnSpc>
              <a:spcBef>
                <a:spcPts val="600"/>
              </a:spcBef>
              <a:spcAft>
                <a:spcPts val="600"/>
              </a:spcAft>
            </a:pPr>
            <a:r>
              <a:rPr lang="vi-VN" sz="1800" b="1">
                <a:effectLst/>
                <a:latin typeface="Comfortaa" panose="00000500000000000000" pitchFamily="2" charset="0"/>
                <a:ea typeface="Calibri" panose="020F0502020204030204" pitchFamily="34" charset="0"/>
                <a:cs typeface="Times New Roman" panose="02020603050405020304" pitchFamily="18" charset="0"/>
              </a:rPr>
              <a:t>Mạng nơ-ron là một phương thức trong lĩnh vực trí tuệ nhân tạo, được sử dụng để </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dạy máy tính xử lý dữ liệu theo cách được lấy cảm hứng từ bộ não con người</a:t>
            </a:r>
            <a:r>
              <a:rPr lang="vi-VN" sz="1800" b="1">
                <a:effectLst/>
                <a:latin typeface="Comfortaa" panose="00000500000000000000" pitchFamily="2" charset="0"/>
                <a:ea typeface="Calibri" panose="020F0502020204030204" pitchFamily="34" charset="0"/>
                <a:cs typeface="Times New Roman" panose="02020603050405020304" pitchFamily="18" charset="0"/>
              </a:rPr>
              <a:t>. </a:t>
            </a:r>
            <a:endParaRPr lang="en-US" sz="1800" b="1">
              <a:latin typeface="Comfortaa" panose="00000500000000000000" pitchFamily="2" charset="0"/>
              <a:ea typeface="Calibri" panose="020F0502020204030204" pitchFamily="34" charset="0"/>
              <a:cs typeface="Times New Roman" panose="02020603050405020304" pitchFamily="18" charset="0"/>
            </a:endParaRPr>
          </a:p>
          <a:p>
            <a:pPr marR="0" lvl="0" algn="just">
              <a:lnSpc>
                <a:spcPct val="150000"/>
              </a:lnSpc>
              <a:spcBef>
                <a:spcPts val="600"/>
              </a:spcBef>
              <a:spcAft>
                <a:spcPts val="600"/>
              </a:spcAft>
            </a:pPr>
            <a:r>
              <a:rPr lang="vi-VN" sz="1800" b="1">
                <a:effectLst/>
                <a:latin typeface="Comfortaa" panose="00000500000000000000" pitchFamily="2" charset="0"/>
                <a:ea typeface="Calibri" panose="020F0502020204030204" pitchFamily="34" charset="0"/>
                <a:cs typeface="Times New Roman" panose="02020603050405020304" pitchFamily="18" charset="0"/>
              </a:rPr>
              <a:t>Đây là một loại quy trình máy học, được gọi là deep learning, </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sử dụng các nút hoặc nơ-ron </a:t>
            </a:r>
            <a:r>
              <a:rPr lang="vi-VN" sz="1800" b="1">
                <a:effectLst/>
                <a:latin typeface="Comfortaa" panose="00000500000000000000" pitchFamily="2" charset="0"/>
                <a:ea typeface="Calibri" panose="020F0502020204030204" pitchFamily="34" charset="0"/>
                <a:cs typeface="Times New Roman" panose="02020603050405020304" pitchFamily="18" charset="0"/>
              </a:rPr>
              <a:t>liên kết với nhau trong một cấu trúc phân lớp </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tương tự như bộ não con người</a:t>
            </a:r>
            <a:r>
              <a:rPr lang="vi-VN" sz="1800" b="1">
                <a:effectLst/>
                <a:latin typeface="Comfortaa" panose="00000500000000000000" pitchFamily="2" charset="0"/>
                <a:ea typeface="Calibri" panose="020F0502020204030204" pitchFamily="34" charset="0"/>
                <a:cs typeface="Times New Roman" panose="02020603050405020304" pitchFamily="18" charset="0"/>
              </a:rPr>
              <a:t>. </a:t>
            </a:r>
            <a:endParaRPr lang="en-US" sz="1800" b="1">
              <a:solidFill>
                <a:srgbClr val="003300"/>
              </a:solidFill>
              <a:effectLst/>
              <a:latin typeface="Comfortaa" panose="00000500000000000000" pitchFamily="2" charset="0"/>
              <a:ea typeface="Times New Roman" panose="02020603050405020304" pitchFamily="18" charset="0"/>
            </a:endParaRPr>
          </a:p>
        </p:txBody>
      </p:sp>
      <p:sp>
        <p:nvSpPr>
          <p:cNvPr id="4" name="TextBox 3">
            <a:extLst>
              <a:ext uri="{FF2B5EF4-FFF2-40B4-BE49-F238E27FC236}">
                <a16:creationId xmlns:a16="http://schemas.microsoft.com/office/drawing/2014/main" id="{FE9547F5-D7B6-85CE-618A-4447D6E2955C}"/>
              </a:ext>
            </a:extLst>
          </p:cNvPr>
          <p:cNvSpPr txBox="1"/>
          <p:nvPr/>
        </p:nvSpPr>
        <p:spPr>
          <a:xfrm>
            <a:off x="695192" y="76143"/>
            <a:ext cx="1017494" cy="769441"/>
          </a:xfrm>
          <a:prstGeom prst="rect">
            <a:avLst/>
          </a:prstGeom>
          <a:noFill/>
        </p:spPr>
        <p:txBody>
          <a:bodyPr wrap="square">
            <a:spAutoFit/>
          </a:bodyPr>
          <a:lstStyle/>
          <a:p>
            <a:pPr marL="0" marR="0" lvl="0" indent="0" algn="l" rtl="0">
              <a:lnSpc>
                <a:spcPct val="100000"/>
              </a:lnSpc>
              <a:spcBef>
                <a:spcPts val="0"/>
              </a:spcBef>
              <a:spcAft>
                <a:spcPts val="0"/>
              </a:spcAft>
              <a:buClr>
                <a:srgbClr val="27173A"/>
              </a:buClr>
              <a:buSzPts val="6000"/>
              <a:buFont typeface="Montserrat Black"/>
              <a:buNone/>
            </a:pPr>
            <a:r>
              <a:rPr lang="en-US" sz="4400" b="0" i="0" u="none" strike="noStrike" cap="none">
                <a:solidFill>
                  <a:schemeClr val="dk1"/>
                </a:solidFill>
                <a:latin typeface="Montserrat Black"/>
                <a:ea typeface="Montserrat Black"/>
                <a:cs typeface="Montserrat Black"/>
                <a:sym typeface="Montserrat Black"/>
              </a:rPr>
              <a:t>05</a:t>
            </a:r>
            <a:endParaRPr lang="en-US" sz="4400"/>
          </a:p>
        </p:txBody>
      </p:sp>
      <p:cxnSp>
        <p:nvCxnSpPr>
          <p:cNvPr id="10" name="直接连接符 64">
            <a:extLst>
              <a:ext uri="{FF2B5EF4-FFF2-40B4-BE49-F238E27FC236}">
                <a16:creationId xmlns:a16="http://schemas.microsoft.com/office/drawing/2014/main" id="{1DD78E36-52CF-3085-EAF2-EC128B650ED8}"/>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Google Shape;192;p28">
            <a:extLst>
              <a:ext uri="{FF2B5EF4-FFF2-40B4-BE49-F238E27FC236}">
                <a16:creationId xmlns:a16="http://schemas.microsoft.com/office/drawing/2014/main" id="{D93BCD41-2B26-27A8-17F5-609AF4D99874}"/>
              </a:ext>
            </a:extLst>
          </p:cNvPr>
          <p:cNvSpPr txBox="1"/>
          <p:nvPr/>
        </p:nvSpPr>
        <p:spPr>
          <a:xfrm>
            <a:off x="1712686" y="237763"/>
            <a:ext cx="10219748" cy="615523"/>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vi-VN" sz="2800">
                <a:solidFill>
                  <a:srgbClr val="80799A"/>
                </a:solidFill>
                <a:latin typeface="Montserrat Black"/>
                <a:ea typeface="Montserrat Black"/>
                <a:cs typeface="Montserrat Black"/>
                <a:sym typeface="Montserrat Black"/>
              </a:rPr>
              <a:t>Các phương pháp được dùng trong thực nghiệm</a:t>
            </a:r>
          </a:p>
        </p:txBody>
      </p:sp>
      <p:sp>
        <p:nvSpPr>
          <p:cNvPr id="3" name="TextBox 2">
            <a:extLst>
              <a:ext uri="{FF2B5EF4-FFF2-40B4-BE49-F238E27FC236}">
                <a16:creationId xmlns:a16="http://schemas.microsoft.com/office/drawing/2014/main" id="{30BFAF86-0287-9B12-449F-A12F2D057DBD}"/>
              </a:ext>
            </a:extLst>
          </p:cNvPr>
          <p:cNvSpPr txBox="1"/>
          <p:nvPr/>
        </p:nvSpPr>
        <p:spPr>
          <a:xfrm>
            <a:off x="1160127" y="935065"/>
            <a:ext cx="5164526" cy="747705"/>
          </a:xfrm>
          <a:prstGeom prst="rect">
            <a:avLst/>
          </a:prstGeom>
          <a:noFill/>
          <a:ln>
            <a:noFill/>
          </a:ln>
          <a:effectLst/>
        </p:spPr>
        <p:txBody>
          <a:bodyPr wrap="square">
            <a:spAutoFit/>
          </a:bodyPr>
          <a:lstStyle/>
          <a:p>
            <a:pPr marL="914400" marR="0" lvl="1" indent="-457200">
              <a:lnSpc>
                <a:spcPct val="150000"/>
              </a:lnSpc>
              <a:spcBef>
                <a:spcPts val="1000"/>
              </a:spcBef>
              <a:spcAft>
                <a:spcPts val="600"/>
              </a:spcAft>
              <a:buFont typeface="Wingdings" panose="05000000000000000000" pitchFamily="2" charset="2"/>
              <a:buChar char="v"/>
            </a:pPr>
            <a:r>
              <a:rPr lang="vi-VN"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Neural Networks</a:t>
            </a:r>
          </a:p>
        </p:txBody>
      </p:sp>
      <p:sp>
        <p:nvSpPr>
          <p:cNvPr id="11" name="TextBox 10">
            <a:extLst>
              <a:ext uri="{FF2B5EF4-FFF2-40B4-BE49-F238E27FC236}">
                <a16:creationId xmlns:a16="http://schemas.microsoft.com/office/drawing/2014/main" id="{764C6CC3-BD99-3277-A53B-27F748D15DF9}"/>
              </a:ext>
            </a:extLst>
          </p:cNvPr>
          <p:cNvSpPr txBox="1"/>
          <p:nvPr/>
        </p:nvSpPr>
        <p:spPr>
          <a:xfrm>
            <a:off x="763644" y="3854165"/>
            <a:ext cx="10664710" cy="2124043"/>
          </a:xfrm>
          <a:prstGeom prst="rect">
            <a:avLst/>
          </a:prstGeom>
          <a:noFill/>
        </p:spPr>
        <p:txBody>
          <a:bodyPr wrap="square">
            <a:spAutoFit/>
          </a:bodyPr>
          <a:lstStyle/>
          <a:p>
            <a:pPr marL="0" marR="0" algn="just">
              <a:lnSpc>
                <a:spcPct val="150000"/>
              </a:lnSpc>
              <a:spcBef>
                <a:spcPts val="0"/>
              </a:spcBef>
              <a:spcAft>
                <a:spcPts val="600"/>
              </a:spcAft>
            </a:pPr>
            <a:r>
              <a:rPr lang="vi-VN" sz="1800" b="1">
                <a:latin typeface="Comfortaa" panose="00000500000000000000" pitchFamily="2" charset="0"/>
                <a:cs typeface="Times New Roman" panose="02020603050405020304" pitchFamily="18" charset="0"/>
              </a:rPr>
              <a:t>Mục đích chính của một mạng neural là học cách thực hiện một nhiệm vụ cụ thể thông qua việc </a:t>
            </a:r>
            <a:r>
              <a:rPr lang="vi-VN" sz="1800" b="1">
                <a:solidFill>
                  <a:srgbClr val="FF0000"/>
                </a:solidFill>
                <a:latin typeface="Comfortaa" panose="00000500000000000000" pitchFamily="2" charset="0"/>
                <a:cs typeface="Times New Roman" panose="02020603050405020304" pitchFamily="18" charset="0"/>
              </a:rPr>
              <a:t>điều chỉnh các trọng số kết nối giữa các neuron</a:t>
            </a:r>
            <a:r>
              <a:rPr lang="vi-VN" sz="1800" b="1">
                <a:latin typeface="Comfortaa" panose="00000500000000000000" pitchFamily="2" charset="0"/>
                <a:cs typeface="Times New Roman" panose="02020603050405020304" pitchFamily="18" charset="0"/>
              </a:rPr>
              <a:t>. Để làm được điều này, mạng neural cần được huấn luyện bằng cách </a:t>
            </a:r>
            <a:r>
              <a:rPr lang="vi-VN" sz="1800" b="1">
                <a:solidFill>
                  <a:srgbClr val="FF0000"/>
                </a:solidFill>
                <a:latin typeface="Comfortaa" panose="00000500000000000000" pitchFamily="2" charset="0"/>
                <a:cs typeface="Times New Roman" panose="02020603050405020304" pitchFamily="18" charset="0"/>
              </a:rPr>
              <a:t>cung cấp </a:t>
            </a:r>
            <a:r>
              <a:rPr lang="vi-VN" sz="1800" b="1">
                <a:latin typeface="Comfortaa" panose="00000500000000000000" pitchFamily="2" charset="0"/>
                <a:cs typeface="Times New Roman" panose="02020603050405020304" pitchFamily="18" charset="0"/>
              </a:rPr>
              <a:t>cho nó một </a:t>
            </a:r>
            <a:r>
              <a:rPr lang="vi-VN" sz="1800" b="1">
                <a:solidFill>
                  <a:srgbClr val="008000"/>
                </a:solidFill>
                <a:latin typeface="Comfortaa" panose="00000500000000000000" pitchFamily="2" charset="0"/>
                <a:cs typeface="Times New Roman" panose="02020603050405020304" pitchFamily="18" charset="0"/>
              </a:rPr>
              <a:t>tập dữ liệu đầu vào </a:t>
            </a:r>
            <a:r>
              <a:rPr lang="vi-VN" sz="1800" b="1">
                <a:latin typeface="Comfortaa" panose="00000500000000000000" pitchFamily="2" charset="0"/>
                <a:cs typeface="Times New Roman" panose="02020603050405020304" pitchFamily="18" charset="0"/>
              </a:rPr>
              <a:t>và </a:t>
            </a:r>
            <a:r>
              <a:rPr lang="vi-VN" sz="1800" b="1">
                <a:solidFill>
                  <a:srgbClr val="008000"/>
                </a:solidFill>
                <a:latin typeface="Comfortaa" panose="00000500000000000000" pitchFamily="2" charset="0"/>
                <a:cs typeface="Times New Roman" panose="02020603050405020304" pitchFamily="18" charset="0"/>
              </a:rPr>
              <a:t>đầu ra tương ứng </a:t>
            </a:r>
            <a:r>
              <a:rPr lang="vi-VN" sz="1800" b="1">
                <a:latin typeface="Comfortaa" panose="00000500000000000000" pitchFamily="2" charset="0"/>
                <a:cs typeface="Times New Roman" panose="02020603050405020304" pitchFamily="18" charset="0"/>
              </a:rPr>
              <a:t>với </a:t>
            </a:r>
            <a:r>
              <a:rPr lang="vi-VN" sz="1800" b="1">
                <a:solidFill>
                  <a:srgbClr val="008000"/>
                </a:solidFill>
                <a:latin typeface="Comfortaa" panose="00000500000000000000" pitchFamily="2" charset="0"/>
                <a:cs typeface="Times New Roman" panose="02020603050405020304" pitchFamily="18" charset="0"/>
              </a:rPr>
              <a:t>nhiệm vụ cần giải quyết</a:t>
            </a:r>
            <a:r>
              <a:rPr lang="vi-VN" sz="1800" b="1">
                <a:latin typeface="Comfortaa" panose="00000500000000000000" pitchFamily="2" charset="0"/>
                <a:cs typeface="Times New Roman" panose="02020603050405020304" pitchFamily="18" charset="0"/>
              </a:rPr>
              <a:t>. Sau đó, mạng neural sẽ </a:t>
            </a:r>
            <a:r>
              <a:rPr lang="vi-VN" sz="1800" b="1">
                <a:solidFill>
                  <a:srgbClr val="FF0000"/>
                </a:solidFill>
                <a:latin typeface="Comfortaa" panose="00000500000000000000" pitchFamily="2" charset="0"/>
                <a:cs typeface="Times New Roman" panose="02020603050405020304" pitchFamily="18" charset="0"/>
              </a:rPr>
              <a:t>tự điều chỉnh các trọng số </a:t>
            </a:r>
            <a:r>
              <a:rPr lang="vi-VN" sz="1800" b="1">
                <a:latin typeface="Comfortaa" panose="00000500000000000000" pitchFamily="2" charset="0"/>
                <a:cs typeface="Times New Roman" panose="02020603050405020304" pitchFamily="18" charset="0"/>
              </a:rPr>
              <a:t>của nó để </a:t>
            </a:r>
            <a:r>
              <a:rPr lang="vi-VN" sz="1800" b="1">
                <a:solidFill>
                  <a:srgbClr val="FF0000"/>
                </a:solidFill>
                <a:latin typeface="Comfortaa" panose="00000500000000000000" pitchFamily="2" charset="0"/>
                <a:cs typeface="Times New Roman" panose="02020603050405020304" pitchFamily="18" charset="0"/>
              </a:rPr>
              <a:t>giảm sai số giữa đầu ra thực tế và đầu ra dự đoán </a:t>
            </a:r>
            <a:r>
              <a:rPr lang="vi-VN" sz="1800" b="1">
                <a:latin typeface="Comfortaa" panose="00000500000000000000" pitchFamily="2" charset="0"/>
                <a:cs typeface="Times New Roman" panose="02020603050405020304" pitchFamily="18" charset="0"/>
              </a:rPr>
              <a:t>của mạng.</a:t>
            </a:r>
            <a:endParaRPr lang="en-US" sz="1800" b="1">
              <a:latin typeface="Comfortaa" panose="00000500000000000000" pitchFamily="2" charset="0"/>
              <a:cs typeface="Times New Roman" panose="02020603050405020304" pitchFamily="18" charset="0"/>
            </a:endParaRPr>
          </a:p>
        </p:txBody>
      </p:sp>
    </p:spTree>
    <p:extLst>
      <p:ext uri="{BB962C8B-B14F-4D97-AF65-F5344CB8AC3E}">
        <p14:creationId xmlns:p14="http://schemas.microsoft.com/office/powerpoint/2010/main" val="188553346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entr" presetSubtype="0" fill="hold" nodeType="clickEffect">
                                  <p:stCondLst>
                                    <p:cond delay="0"/>
                                  </p:stCondLst>
                                  <p:childTnLst>
                                    <p:set>
                                      <p:cBhvr>
                                        <p:cTn id="6" dur="1" fill="hold">
                                          <p:stCondLst>
                                            <p:cond delay="0"/>
                                          </p:stCondLst>
                                        </p:cTn>
                                        <p:tgtEl>
                                          <p:spTgt spid="7">
                                            <p:txEl>
                                              <p:pRg st="0" end="0"/>
                                            </p:txEl>
                                          </p:spTgt>
                                        </p:tgtEl>
                                        <p:attrNameLst>
                                          <p:attrName>style.visibility</p:attrName>
                                        </p:attrNameLst>
                                      </p:cBhvr>
                                      <p:to>
                                        <p:strVal val="visible"/>
                                      </p:to>
                                    </p:set>
                                    <p:animEffect transition="in" filter="fade">
                                      <p:cBhvr>
                                        <p:cTn id="7" dur="1000"/>
                                        <p:tgtEl>
                                          <p:spTgt spid="7">
                                            <p:txEl>
                                              <p:pRg st="0" end="0"/>
                                            </p:txEl>
                                          </p:spTgt>
                                        </p:tgtEl>
                                      </p:cBhvr>
                                    </p:animEffect>
                                    <p:anim calcmode="lin" valueType="num">
                                      <p:cBhvr>
                                        <p:cTn id="8" dur="1000" fill="hold"/>
                                        <p:tgtEl>
                                          <p:spTgt spid="7">
                                            <p:txEl>
                                              <p:pRg st="0" end="0"/>
                                            </p:txEl>
                                          </p:spTgt>
                                        </p:tgtEl>
                                        <p:attrNameLst>
                                          <p:attrName>ppt_x</p:attrName>
                                        </p:attrNameLst>
                                      </p:cBhvr>
                                      <p:tavLst>
                                        <p:tav tm="0">
                                          <p:val>
                                            <p:strVal val="#ppt_x"/>
                                          </p:val>
                                        </p:tav>
                                        <p:tav tm="100000">
                                          <p:val>
                                            <p:strVal val="#ppt_x"/>
                                          </p:val>
                                        </p:tav>
                                      </p:tavLst>
                                    </p:anim>
                                    <p:anim calcmode="lin" valueType="num">
                                      <p:cBhvr>
                                        <p:cTn id="9" dur="1000" fill="hold"/>
                                        <p:tgtEl>
                                          <p:spTgt spid="7">
                                            <p:txEl>
                                              <p:pRg st="0" end="0"/>
                                            </p:txEl>
                                          </p:spTgt>
                                        </p:tgtEl>
                                        <p:attrNameLst>
                                          <p:attrName>ppt_y</p:attrName>
                                        </p:attrNameLst>
                                      </p:cBhvr>
                                      <p:tavLst>
                                        <p:tav tm="0">
                                          <p:val>
                                            <p:strVal val="#ppt_y+.1"/>
                                          </p:val>
                                        </p:tav>
                                        <p:tav tm="100000">
                                          <p:val>
                                            <p:strVal val="#ppt_y"/>
                                          </p:val>
                                        </p:tav>
                                      </p:tavLst>
                                    </p:anim>
                                  </p:childTnLst>
                                </p:cTn>
                              </p:par>
                            </p:childTnLst>
                          </p:cTn>
                        </p:par>
                      </p:childTnLst>
                    </p:cTn>
                  </p:par>
                  <p:par>
                    <p:cTn id="10" fill="hold">
                      <p:stCondLst>
                        <p:cond delay="indefinite"/>
                      </p:stCondLst>
                      <p:childTnLst>
                        <p:par>
                          <p:cTn id="11" fill="hold">
                            <p:stCondLst>
                              <p:cond delay="0"/>
                            </p:stCondLst>
                            <p:childTnLst>
                              <p:par>
                                <p:cTn id="12" presetID="42" presetClass="entr" presetSubtype="0" fill="hold" nodeType="clickEffect">
                                  <p:stCondLst>
                                    <p:cond delay="0"/>
                                  </p:stCondLst>
                                  <p:childTnLst>
                                    <p:set>
                                      <p:cBhvr>
                                        <p:cTn id="13" dur="1" fill="hold">
                                          <p:stCondLst>
                                            <p:cond delay="0"/>
                                          </p:stCondLst>
                                        </p:cTn>
                                        <p:tgtEl>
                                          <p:spTgt spid="7">
                                            <p:txEl>
                                              <p:pRg st="1" end="1"/>
                                            </p:txEl>
                                          </p:spTgt>
                                        </p:tgtEl>
                                        <p:attrNameLst>
                                          <p:attrName>style.visibility</p:attrName>
                                        </p:attrNameLst>
                                      </p:cBhvr>
                                      <p:to>
                                        <p:strVal val="visible"/>
                                      </p:to>
                                    </p:set>
                                    <p:animEffect transition="in" filter="fade">
                                      <p:cBhvr>
                                        <p:cTn id="14" dur="1000"/>
                                        <p:tgtEl>
                                          <p:spTgt spid="7">
                                            <p:txEl>
                                              <p:pRg st="1" end="1"/>
                                            </p:txEl>
                                          </p:spTgt>
                                        </p:tgtEl>
                                      </p:cBhvr>
                                    </p:animEffect>
                                    <p:anim calcmode="lin" valueType="num">
                                      <p:cBhvr>
                                        <p:cTn id="15" dur="1000" fill="hold"/>
                                        <p:tgtEl>
                                          <p:spTgt spid="7">
                                            <p:txEl>
                                              <p:pRg st="1" end="1"/>
                                            </p:txEl>
                                          </p:spTgt>
                                        </p:tgtEl>
                                        <p:attrNameLst>
                                          <p:attrName>ppt_x</p:attrName>
                                        </p:attrNameLst>
                                      </p:cBhvr>
                                      <p:tavLst>
                                        <p:tav tm="0">
                                          <p:val>
                                            <p:strVal val="#ppt_x"/>
                                          </p:val>
                                        </p:tav>
                                        <p:tav tm="100000">
                                          <p:val>
                                            <p:strVal val="#ppt_x"/>
                                          </p:val>
                                        </p:tav>
                                      </p:tavLst>
                                    </p:anim>
                                    <p:anim calcmode="lin" valueType="num">
                                      <p:cBhvr>
                                        <p:cTn id="16" dur="1000" fill="hold"/>
                                        <p:tgtEl>
                                          <p:spTgt spid="7">
                                            <p:txEl>
                                              <p:pRg st="1" end="1"/>
                                            </p:txEl>
                                          </p:spTgt>
                                        </p:tgtEl>
                                        <p:attrNameLst>
                                          <p:attrName>ppt_y</p:attrName>
                                        </p:attrNameLst>
                                      </p:cBhvr>
                                      <p:tavLst>
                                        <p:tav tm="0">
                                          <p:val>
                                            <p:strVal val="#ppt_y+.1"/>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11">
                                            <p:txEl>
                                              <p:pRg st="0" end="0"/>
                                            </p:txEl>
                                          </p:spTgt>
                                        </p:tgtEl>
                                        <p:attrNameLst>
                                          <p:attrName>style.visibility</p:attrName>
                                        </p:attrNameLst>
                                      </p:cBhvr>
                                      <p:to>
                                        <p:strVal val="visible"/>
                                      </p:to>
                                    </p:set>
                                    <p:anim calcmode="lin" valueType="num">
                                      <p:cBhvr additive="base">
                                        <p:cTn id="21"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60369"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Times New Roman" panose="02020603050405020304" pitchFamily="18" charset="0"/>
              <a:ea typeface="站酷小薇LOGO体" panose="02010600010101010101" charset="-122"/>
              <a:cs typeface="Times New Roman" panose="02020603050405020304" pitchFamily="18" charset="0"/>
            </a:endParaRPr>
          </a:p>
        </p:txBody>
      </p:sp>
      <p:sp>
        <p:nvSpPr>
          <p:cNvPr id="7" name="TextBox 6">
            <a:extLst>
              <a:ext uri="{FF2B5EF4-FFF2-40B4-BE49-F238E27FC236}">
                <a16:creationId xmlns:a16="http://schemas.microsoft.com/office/drawing/2014/main" id="{5F6FE875-B895-B150-6FD3-6F7E3262B458}"/>
              </a:ext>
            </a:extLst>
          </p:cNvPr>
          <p:cNvSpPr txBox="1"/>
          <p:nvPr/>
        </p:nvSpPr>
        <p:spPr>
          <a:xfrm>
            <a:off x="536689" y="1906575"/>
            <a:ext cx="10664711" cy="1293046"/>
          </a:xfrm>
          <a:prstGeom prst="rect">
            <a:avLst/>
          </a:prstGeom>
          <a:noFill/>
        </p:spPr>
        <p:txBody>
          <a:bodyPr wrap="square">
            <a:spAutoFit/>
          </a:bodyPr>
          <a:lstStyle/>
          <a:p>
            <a:pPr marR="0" lvl="0" algn="just">
              <a:lnSpc>
                <a:spcPct val="150000"/>
              </a:lnSpc>
              <a:spcBef>
                <a:spcPts val="600"/>
              </a:spcBef>
              <a:spcAft>
                <a:spcPts val="600"/>
              </a:spcAft>
            </a:pPr>
            <a:r>
              <a:rPr lang="vi-VN" sz="1800" b="1">
                <a:effectLst/>
                <a:latin typeface="Comfortaa" panose="00000500000000000000" pitchFamily="2" charset="0"/>
                <a:ea typeface="Calibri" panose="020F0502020204030204" pitchFamily="34" charset="0"/>
                <a:cs typeface="Times New Roman" panose="02020603050405020304" pitchFamily="18" charset="0"/>
              </a:rPr>
              <a:t>Tuy nhiên việc xây dựng một </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mạng nơ-ron tốt </a:t>
            </a:r>
            <a:r>
              <a:rPr lang="vi-VN" sz="1800" b="1">
                <a:effectLst/>
                <a:latin typeface="Comfortaa" panose="00000500000000000000" pitchFamily="2" charset="0"/>
                <a:ea typeface="Calibri" panose="020F0502020204030204" pitchFamily="34" charset="0"/>
                <a:cs typeface="Times New Roman" panose="02020603050405020304" pitchFamily="18" charset="0"/>
              </a:rPr>
              <a:t>và </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mạnh</a:t>
            </a:r>
            <a:r>
              <a:rPr lang="vi-VN" sz="1800" b="1">
                <a:effectLst/>
                <a:latin typeface="Comfortaa" panose="00000500000000000000" pitchFamily="2" charset="0"/>
                <a:ea typeface="Calibri" panose="020F0502020204030204" pitchFamily="34" charset="0"/>
                <a:cs typeface="Times New Roman" panose="02020603050405020304" pitchFamily="18" charset="0"/>
              </a:rPr>
              <a:t> yêu cầu rất </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nhiều thời gian </a:t>
            </a:r>
            <a:r>
              <a:rPr lang="vi-VN" sz="1800" b="1">
                <a:effectLst/>
                <a:latin typeface="Comfortaa" panose="00000500000000000000" pitchFamily="2" charset="0"/>
                <a:ea typeface="Calibri" panose="020F0502020204030204" pitchFamily="34" charset="0"/>
                <a:cs typeface="Times New Roman" panose="02020603050405020304" pitchFamily="18" charset="0"/>
              </a:rPr>
              <a:t>và </a:t>
            </a:r>
            <a:r>
              <a:rPr lang="vi-VN"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tài nguyên </a:t>
            </a:r>
            <a:r>
              <a:rPr lang="vi-VN" sz="1800" b="1">
                <a:effectLst/>
                <a:latin typeface="Comfortaa" panose="00000500000000000000" pitchFamily="2" charset="0"/>
                <a:ea typeface="Calibri" panose="020F0502020204030204" pitchFamily="34" charset="0"/>
                <a:cs typeface="Times New Roman" panose="02020603050405020304" pitchFamily="18" charset="0"/>
              </a:rPr>
              <a:t>để huấn luyện mô hình. Do đó, nhóm em xây dựng một mạng nơ-ron có </a:t>
            </a:r>
            <a:r>
              <a:rPr lang="vi-VN" sz="1800" b="1">
                <a:solidFill>
                  <a:srgbClr val="008000"/>
                </a:solidFill>
                <a:effectLst/>
                <a:latin typeface="Comfortaa" panose="00000500000000000000" pitchFamily="2" charset="0"/>
                <a:ea typeface="Calibri" panose="020F0502020204030204" pitchFamily="34" charset="0"/>
                <a:cs typeface="Times New Roman" panose="02020603050405020304" pitchFamily="18" charset="0"/>
              </a:rPr>
              <a:t>kiến trúc đơn giản </a:t>
            </a:r>
            <a:r>
              <a:rPr lang="vi-VN" sz="1800" b="1">
                <a:effectLst/>
                <a:latin typeface="Comfortaa" panose="00000500000000000000" pitchFamily="2" charset="0"/>
                <a:ea typeface="Calibri" panose="020F0502020204030204" pitchFamily="34" charset="0"/>
                <a:cs typeface="Times New Roman" panose="02020603050405020304" pitchFamily="18" charset="0"/>
              </a:rPr>
              <a:t>như sau: </a:t>
            </a:r>
            <a:endParaRPr lang="en-US" sz="1800" b="1">
              <a:solidFill>
                <a:srgbClr val="003300"/>
              </a:solidFill>
              <a:effectLst/>
              <a:latin typeface="Comfortaa" panose="00000500000000000000" pitchFamily="2" charset="0"/>
              <a:ea typeface="Times New Roman" panose="02020603050405020304" pitchFamily="18" charset="0"/>
            </a:endParaRPr>
          </a:p>
        </p:txBody>
      </p:sp>
      <p:sp>
        <p:nvSpPr>
          <p:cNvPr id="4" name="TextBox 3">
            <a:extLst>
              <a:ext uri="{FF2B5EF4-FFF2-40B4-BE49-F238E27FC236}">
                <a16:creationId xmlns:a16="http://schemas.microsoft.com/office/drawing/2014/main" id="{FE9547F5-D7B6-85CE-618A-4447D6E2955C}"/>
              </a:ext>
            </a:extLst>
          </p:cNvPr>
          <p:cNvSpPr txBox="1"/>
          <p:nvPr/>
        </p:nvSpPr>
        <p:spPr>
          <a:xfrm>
            <a:off x="695192" y="76143"/>
            <a:ext cx="1017494" cy="769441"/>
          </a:xfrm>
          <a:prstGeom prst="rect">
            <a:avLst/>
          </a:prstGeom>
          <a:noFill/>
        </p:spPr>
        <p:txBody>
          <a:bodyPr wrap="square">
            <a:spAutoFit/>
          </a:bodyPr>
          <a:lstStyle/>
          <a:p>
            <a:pPr marL="0" marR="0" lvl="0" indent="0" algn="l" rtl="0">
              <a:lnSpc>
                <a:spcPct val="100000"/>
              </a:lnSpc>
              <a:spcBef>
                <a:spcPts val="0"/>
              </a:spcBef>
              <a:spcAft>
                <a:spcPts val="0"/>
              </a:spcAft>
              <a:buClr>
                <a:srgbClr val="27173A"/>
              </a:buClr>
              <a:buSzPts val="6000"/>
              <a:buFont typeface="Montserrat Black"/>
              <a:buNone/>
            </a:pPr>
            <a:r>
              <a:rPr lang="en-US" sz="4400" b="0" i="0" u="none" strike="noStrike" cap="none">
                <a:solidFill>
                  <a:schemeClr val="dk1"/>
                </a:solidFill>
                <a:latin typeface="Montserrat Black"/>
                <a:ea typeface="Montserrat Black"/>
                <a:cs typeface="Montserrat Black"/>
                <a:sym typeface="Montserrat Black"/>
              </a:rPr>
              <a:t>05</a:t>
            </a:r>
            <a:endParaRPr lang="en-US" sz="4400"/>
          </a:p>
        </p:txBody>
      </p:sp>
      <p:cxnSp>
        <p:nvCxnSpPr>
          <p:cNvPr id="10" name="直接连接符 64">
            <a:extLst>
              <a:ext uri="{FF2B5EF4-FFF2-40B4-BE49-F238E27FC236}">
                <a16:creationId xmlns:a16="http://schemas.microsoft.com/office/drawing/2014/main" id="{1DD78E36-52CF-3085-EAF2-EC128B650ED8}"/>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Google Shape;192;p28">
            <a:extLst>
              <a:ext uri="{FF2B5EF4-FFF2-40B4-BE49-F238E27FC236}">
                <a16:creationId xmlns:a16="http://schemas.microsoft.com/office/drawing/2014/main" id="{D93BCD41-2B26-27A8-17F5-609AF4D99874}"/>
              </a:ext>
            </a:extLst>
          </p:cNvPr>
          <p:cNvSpPr txBox="1"/>
          <p:nvPr/>
        </p:nvSpPr>
        <p:spPr>
          <a:xfrm>
            <a:off x="1712686" y="237763"/>
            <a:ext cx="10219748" cy="615523"/>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vi-VN" sz="2800">
                <a:solidFill>
                  <a:srgbClr val="80799A"/>
                </a:solidFill>
                <a:latin typeface="Montserrat Black"/>
                <a:ea typeface="Montserrat Black"/>
                <a:cs typeface="Montserrat Black"/>
                <a:sym typeface="Montserrat Black"/>
              </a:rPr>
              <a:t>Các phương pháp được dùng trong thực nghiệm</a:t>
            </a:r>
          </a:p>
        </p:txBody>
      </p:sp>
      <p:sp>
        <p:nvSpPr>
          <p:cNvPr id="3" name="TextBox 2">
            <a:extLst>
              <a:ext uri="{FF2B5EF4-FFF2-40B4-BE49-F238E27FC236}">
                <a16:creationId xmlns:a16="http://schemas.microsoft.com/office/drawing/2014/main" id="{30BFAF86-0287-9B12-449F-A12F2D057DBD}"/>
              </a:ext>
            </a:extLst>
          </p:cNvPr>
          <p:cNvSpPr txBox="1"/>
          <p:nvPr/>
        </p:nvSpPr>
        <p:spPr>
          <a:xfrm>
            <a:off x="1160127" y="935065"/>
            <a:ext cx="5164526" cy="747705"/>
          </a:xfrm>
          <a:prstGeom prst="rect">
            <a:avLst/>
          </a:prstGeom>
          <a:noFill/>
          <a:ln>
            <a:noFill/>
          </a:ln>
          <a:effectLst/>
        </p:spPr>
        <p:txBody>
          <a:bodyPr wrap="square">
            <a:spAutoFit/>
          </a:bodyPr>
          <a:lstStyle/>
          <a:p>
            <a:pPr marL="914400" marR="0" lvl="1" indent="-457200">
              <a:lnSpc>
                <a:spcPct val="150000"/>
              </a:lnSpc>
              <a:spcBef>
                <a:spcPts val="1000"/>
              </a:spcBef>
              <a:spcAft>
                <a:spcPts val="600"/>
              </a:spcAft>
              <a:buFont typeface="Wingdings" panose="05000000000000000000" pitchFamily="2" charset="2"/>
              <a:buChar char="v"/>
            </a:pPr>
            <a:r>
              <a:rPr lang="vi-VN"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Neural Networks</a:t>
            </a:r>
          </a:p>
        </p:txBody>
      </p:sp>
      <p:sp>
        <p:nvSpPr>
          <p:cNvPr id="11" name="TextBox 10">
            <a:extLst>
              <a:ext uri="{FF2B5EF4-FFF2-40B4-BE49-F238E27FC236}">
                <a16:creationId xmlns:a16="http://schemas.microsoft.com/office/drawing/2014/main" id="{764C6CC3-BD99-3277-A53B-27F748D15DF9}"/>
              </a:ext>
            </a:extLst>
          </p:cNvPr>
          <p:cNvSpPr txBox="1"/>
          <p:nvPr/>
        </p:nvSpPr>
        <p:spPr>
          <a:xfrm>
            <a:off x="907143" y="3206495"/>
            <a:ext cx="10377714" cy="3366243"/>
          </a:xfrm>
          <a:prstGeom prst="rect">
            <a:avLst/>
          </a:prstGeom>
          <a:noFill/>
        </p:spPr>
        <p:txBody>
          <a:bodyPr wrap="square">
            <a:spAutoFit/>
          </a:bodyPr>
          <a:lstStyle/>
          <a:p>
            <a:pPr marL="342900" marR="0" lvl="0" indent="-342900" algn="just">
              <a:lnSpc>
                <a:spcPct val="150000"/>
              </a:lnSpc>
              <a:spcBef>
                <a:spcPts val="0"/>
              </a:spcBef>
              <a:spcAft>
                <a:spcPts val="0"/>
              </a:spcAft>
              <a:buFont typeface="Times New Roman" panose="02020603050405020304" pitchFamily="18" charset="0"/>
              <a:buChar char="-"/>
            </a:pPr>
            <a:r>
              <a:rPr lang="vi-VN" sz="1800" b="1">
                <a:solidFill>
                  <a:srgbClr val="365F91"/>
                </a:solidFill>
                <a:effectLst/>
                <a:latin typeface="Comfortaa" panose="00000500000000000000" pitchFamily="2" charset="0"/>
                <a:ea typeface="Times New Roman" panose="02020603050405020304" pitchFamily="18" charset="0"/>
              </a:rPr>
              <a:t>Input Layer:</a:t>
            </a:r>
            <a:r>
              <a:rPr lang="vi-VN" sz="1800" b="1">
                <a:effectLst/>
                <a:latin typeface="Comfortaa" panose="00000500000000000000" pitchFamily="2" charset="0"/>
                <a:ea typeface="Times New Roman" panose="02020603050405020304" pitchFamily="18" charset="0"/>
              </a:rPr>
              <a:t> </a:t>
            </a:r>
            <a:r>
              <a:rPr lang="vi-VN" sz="1800">
                <a:effectLst/>
                <a:latin typeface="Comfortaa" panose="00000500000000000000" pitchFamily="2" charset="0"/>
                <a:ea typeface="Times New Roman" panose="02020603050405020304" pitchFamily="18" charset="0"/>
              </a:rPr>
              <a:t>Có số lượng node là 13 + 3 * input_dim với input_dim là số kỳ mà ta muốn huấn luyện (từ 1 đến 6).</a:t>
            </a:r>
            <a:endParaRPr lang="en-US" sz="1800">
              <a:effectLst/>
              <a:latin typeface="Comfortaa" panose="00000500000000000000" pitchFamily="2" charset="0"/>
              <a:ea typeface="Times New Roman" panose="02020603050405020304" pitchFamily="18" charset="0"/>
            </a:endParaRPr>
          </a:p>
          <a:p>
            <a:pPr marL="342900" marR="0" lvl="0" indent="-342900" algn="just">
              <a:lnSpc>
                <a:spcPct val="150000"/>
              </a:lnSpc>
              <a:spcBef>
                <a:spcPts val="0"/>
              </a:spcBef>
              <a:spcAft>
                <a:spcPts val="0"/>
              </a:spcAft>
              <a:buFont typeface="Times New Roman" panose="02020603050405020304" pitchFamily="18" charset="0"/>
              <a:buChar char="-"/>
            </a:pPr>
            <a:r>
              <a:rPr lang="en-US" sz="1800" b="1">
                <a:solidFill>
                  <a:srgbClr val="365F91"/>
                </a:solidFill>
                <a:effectLst/>
                <a:latin typeface="Comfortaa" panose="00000500000000000000" pitchFamily="2" charset="0"/>
                <a:ea typeface="Times New Roman" panose="02020603050405020304" pitchFamily="18" charset="0"/>
              </a:rPr>
              <a:t>Hidden Layer 1:</a:t>
            </a:r>
            <a:r>
              <a:rPr lang="en-US" sz="1800" b="1">
                <a:effectLst/>
                <a:latin typeface="Comfortaa" panose="00000500000000000000" pitchFamily="2" charset="0"/>
                <a:ea typeface="Times New Roman" panose="02020603050405020304" pitchFamily="18" charset="0"/>
              </a:rPr>
              <a:t> </a:t>
            </a:r>
            <a:r>
              <a:rPr lang="en-US" sz="1800">
                <a:effectLst/>
                <a:latin typeface="Comfortaa" panose="00000500000000000000" pitchFamily="2" charset="0"/>
                <a:ea typeface="Times New Roman" panose="02020603050405020304" pitchFamily="18" charset="0"/>
              </a:rPr>
              <a:t>Có </a:t>
            </a:r>
            <a:r>
              <a:rPr lang="en-US" sz="1800">
                <a:solidFill>
                  <a:srgbClr val="FF0000"/>
                </a:solidFill>
                <a:effectLst/>
                <a:latin typeface="Comfortaa" panose="00000500000000000000" pitchFamily="2" charset="0"/>
                <a:ea typeface="Times New Roman" panose="02020603050405020304" pitchFamily="18" charset="0"/>
              </a:rPr>
              <a:t>64</a:t>
            </a:r>
            <a:r>
              <a:rPr lang="en-US" sz="1800">
                <a:effectLst/>
                <a:latin typeface="Comfortaa" panose="00000500000000000000" pitchFamily="2" charset="0"/>
                <a:ea typeface="Times New Roman" panose="02020603050405020304" pitchFamily="18" charset="0"/>
              </a:rPr>
              <a:t> node.</a:t>
            </a:r>
          </a:p>
          <a:p>
            <a:pPr marL="342900" marR="0" lvl="0" indent="-342900" algn="just">
              <a:lnSpc>
                <a:spcPct val="150000"/>
              </a:lnSpc>
              <a:spcBef>
                <a:spcPts val="0"/>
              </a:spcBef>
              <a:spcAft>
                <a:spcPts val="0"/>
              </a:spcAft>
              <a:buFont typeface="Times New Roman" panose="02020603050405020304" pitchFamily="18" charset="0"/>
              <a:buChar char="-"/>
            </a:pPr>
            <a:r>
              <a:rPr lang="en-US" sz="1800" b="1">
                <a:solidFill>
                  <a:srgbClr val="365F91"/>
                </a:solidFill>
                <a:effectLst/>
                <a:latin typeface="Comfortaa" panose="00000500000000000000" pitchFamily="2" charset="0"/>
                <a:ea typeface="Times New Roman" panose="02020603050405020304" pitchFamily="18" charset="0"/>
              </a:rPr>
              <a:t>Hidden Layer 2:</a:t>
            </a:r>
            <a:r>
              <a:rPr lang="en-US" sz="1800" b="1">
                <a:effectLst/>
                <a:latin typeface="Comfortaa" panose="00000500000000000000" pitchFamily="2" charset="0"/>
                <a:ea typeface="Times New Roman" panose="02020603050405020304" pitchFamily="18" charset="0"/>
              </a:rPr>
              <a:t> </a:t>
            </a:r>
            <a:r>
              <a:rPr lang="en-US" sz="1800">
                <a:effectLst/>
                <a:latin typeface="Comfortaa" panose="00000500000000000000" pitchFamily="2" charset="0"/>
                <a:ea typeface="Times New Roman" panose="02020603050405020304" pitchFamily="18" charset="0"/>
              </a:rPr>
              <a:t>Có </a:t>
            </a:r>
            <a:r>
              <a:rPr lang="en-US" sz="1800">
                <a:solidFill>
                  <a:srgbClr val="FF0000"/>
                </a:solidFill>
                <a:effectLst/>
                <a:latin typeface="Comfortaa" panose="00000500000000000000" pitchFamily="2" charset="0"/>
                <a:ea typeface="Times New Roman" panose="02020603050405020304" pitchFamily="18" charset="0"/>
              </a:rPr>
              <a:t>32</a:t>
            </a:r>
            <a:r>
              <a:rPr lang="en-US" sz="1800">
                <a:effectLst/>
                <a:latin typeface="Comfortaa" panose="00000500000000000000" pitchFamily="2" charset="0"/>
                <a:ea typeface="Times New Roman" panose="02020603050405020304" pitchFamily="18" charset="0"/>
              </a:rPr>
              <a:t> node.</a:t>
            </a:r>
          </a:p>
          <a:p>
            <a:pPr marL="342900" marR="0" lvl="0" indent="-342900" algn="just">
              <a:lnSpc>
                <a:spcPct val="150000"/>
              </a:lnSpc>
              <a:spcBef>
                <a:spcPts val="0"/>
              </a:spcBef>
              <a:spcAft>
                <a:spcPts val="0"/>
              </a:spcAft>
              <a:buFont typeface="Times New Roman" panose="02020603050405020304" pitchFamily="18" charset="0"/>
              <a:buChar char="-"/>
            </a:pPr>
            <a:r>
              <a:rPr lang="en-US" sz="1800" b="1">
                <a:solidFill>
                  <a:srgbClr val="365F91"/>
                </a:solidFill>
                <a:effectLst/>
                <a:latin typeface="Comfortaa" panose="00000500000000000000" pitchFamily="2" charset="0"/>
                <a:ea typeface="Times New Roman" panose="02020603050405020304" pitchFamily="18" charset="0"/>
              </a:rPr>
              <a:t>Hidden Layer 3:</a:t>
            </a:r>
            <a:r>
              <a:rPr lang="en-US" sz="1800" b="1">
                <a:effectLst/>
                <a:latin typeface="Comfortaa" panose="00000500000000000000" pitchFamily="2" charset="0"/>
                <a:ea typeface="Times New Roman" panose="02020603050405020304" pitchFamily="18" charset="0"/>
              </a:rPr>
              <a:t> </a:t>
            </a:r>
            <a:r>
              <a:rPr lang="en-US" sz="1800">
                <a:effectLst/>
                <a:latin typeface="Comfortaa" panose="00000500000000000000" pitchFamily="2" charset="0"/>
                <a:ea typeface="Times New Roman" panose="02020603050405020304" pitchFamily="18" charset="0"/>
              </a:rPr>
              <a:t>Có </a:t>
            </a:r>
            <a:r>
              <a:rPr lang="en-US" sz="1800">
                <a:solidFill>
                  <a:srgbClr val="FF0000"/>
                </a:solidFill>
                <a:effectLst/>
                <a:latin typeface="Comfortaa" panose="00000500000000000000" pitchFamily="2" charset="0"/>
                <a:ea typeface="Times New Roman" panose="02020603050405020304" pitchFamily="18" charset="0"/>
              </a:rPr>
              <a:t>12</a:t>
            </a:r>
            <a:r>
              <a:rPr lang="en-US" sz="1800">
                <a:effectLst/>
                <a:latin typeface="Comfortaa" panose="00000500000000000000" pitchFamily="2" charset="0"/>
                <a:ea typeface="Times New Roman" panose="02020603050405020304" pitchFamily="18" charset="0"/>
              </a:rPr>
              <a:t> node.</a:t>
            </a:r>
          </a:p>
          <a:p>
            <a:pPr marL="342900" marR="0" lvl="0" indent="-342900" algn="just">
              <a:lnSpc>
                <a:spcPct val="150000"/>
              </a:lnSpc>
              <a:spcBef>
                <a:spcPts val="0"/>
              </a:spcBef>
              <a:spcAft>
                <a:spcPts val="0"/>
              </a:spcAft>
              <a:buFont typeface="Times New Roman" panose="02020603050405020304" pitchFamily="18" charset="0"/>
              <a:buChar char="-"/>
            </a:pPr>
            <a:r>
              <a:rPr lang="en-US" sz="1800" b="1">
                <a:solidFill>
                  <a:srgbClr val="365F91"/>
                </a:solidFill>
                <a:effectLst/>
                <a:latin typeface="Comfortaa" panose="00000500000000000000" pitchFamily="2" charset="0"/>
                <a:ea typeface="Times New Roman" panose="02020603050405020304" pitchFamily="18" charset="0"/>
              </a:rPr>
              <a:t>Hidden Layer 4:</a:t>
            </a:r>
            <a:r>
              <a:rPr lang="en-US" sz="1800" b="1">
                <a:effectLst/>
                <a:latin typeface="Comfortaa" panose="00000500000000000000" pitchFamily="2" charset="0"/>
                <a:ea typeface="Times New Roman" panose="02020603050405020304" pitchFamily="18" charset="0"/>
              </a:rPr>
              <a:t> </a:t>
            </a:r>
            <a:r>
              <a:rPr lang="en-US" sz="1800">
                <a:effectLst/>
                <a:latin typeface="Comfortaa" panose="00000500000000000000" pitchFamily="2" charset="0"/>
                <a:ea typeface="Times New Roman" panose="02020603050405020304" pitchFamily="18" charset="0"/>
              </a:rPr>
              <a:t>Có </a:t>
            </a:r>
            <a:r>
              <a:rPr lang="en-US" sz="1800">
                <a:solidFill>
                  <a:srgbClr val="FF0000"/>
                </a:solidFill>
                <a:effectLst/>
                <a:latin typeface="Comfortaa" panose="00000500000000000000" pitchFamily="2" charset="0"/>
                <a:ea typeface="Times New Roman" panose="02020603050405020304" pitchFamily="18" charset="0"/>
              </a:rPr>
              <a:t>2 </a:t>
            </a:r>
            <a:r>
              <a:rPr lang="en-US" sz="1800">
                <a:effectLst/>
                <a:latin typeface="Comfortaa" panose="00000500000000000000" pitchFamily="2" charset="0"/>
                <a:ea typeface="Times New Roman" panose="02020603050405020304" pitchFamily="18" charset="0"/>
              </a:rPr>
              <a:t>node.</a:t>
            </a:r>
          </a:p>
          <a:p>
            <a:pPr marL="342900" marR="0" lvl="0" indent="-342900" algn="just">
              <a:lnSpc>
                <a:spcPct val="150000"/>
              </a:lnSpc>
              <a:spcBef>
                <a:spcPts val="0"/>
              </a:spcBef>
              <a:spcAft>
                <a:spcPts val="0"/>
              </a:spcAft>
              <a:buFont typeface="Times New Roman" panose="02020603050405020304" pitchFamily="18" charset="0"/>
              <a:buChar char="-"/>
            </a:pPr>
            <a:r>
              <a:rPr lang="en-US" sz="1800" b="1">
                <a:solidFill>
                  <a:srgbClr val="365F91"/>
                </a:solidFill>
                <a:effectLst/>
                <a:latin typeface="Comfortaa" panose="00000500000000000000" pitchFamily="2" charset="0"/>
                <a:ea typeface="Times New Roman" panose="02020603050405020304" pitchFamily="18" charset="0"/>
              </a:rPr>
              <a:t>Output Layer:</a:t>
            </a:r>
            <a:r>
              <a:rPr lang="en-US" sz="1800" b="1">
                <a:effectLst/>
                <a:latin typeface="Comfortaa" panose="00000500000000000000" pitchFamily="2" charset="0"/>
                <a:ea typeface="Times New Roman" panose="02020603050405020304" pitchFamily="18" charset="0"/>
              </a:rPr>
              <a:t> </a:t>
            </a:r>
            <a:r>
              <a:rPr lang="en-US" sz="1800">
                <a:effectLst/>
                <a:latin typeface="Comfortaa" panose="00000500000000000000" pitchFamily="2" charset="0"/>
                <a:ea typeface="Times New Roman" panose="02020603050405020304" pitchFamily="18" charset="0"/>
              </a:rPr>
              <a:t>Có số lượng node là output_dim với output_dim là số lượng kỳ mà ta muốn dự đoán (1 hoặc 2).</a:t>
            </a:r>
          </a:p>
        </p:txBody>
      </p:sp>
    </p:spTree>
    <p:extLst>
      <p:ext uri="{BB962C8B-B14F-4D97-AF65-F5344CB8AC3E}">
        <p14:creationId xmlns:p14="http://schemas.microsoft.com/office/powerpoint/2010/main" val="11677836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1">
                                            <p:txEl>
                                              <p:pRg st="1" end="1"/>
                                            </p:txEl>
                                          </p:spTgt>
                                        </p:tgtEl>
                                        <p:attrNameLst>
                                          <p:attrName>style.visibility</p:attrName>
                                        </p:attrNameLst>
                                      </p:cBhvr>
                                      <p:to>
                                        <p:strVal val="visible"/>
                                      </p:to>
                                    </p:set>
                                    <p:anim calcmode="lin" valueType="num">
                                      <p:cBhvr additive="base">
                                        <p:cTn id="11"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11">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1">
                                            <p:txEl>
                                              <p:pRg st="2" end="2"/>
                                            </p:txEl>
                                          </p:spTgt>
                                        </p:tgtEl>
                                        <p:attrNameLst>
                                          <p:attrName>style.visibility</p:attrName>
                                        </p:attrNameLst>
                                      </p:cBhvr>
                                      <p:to>
                                        <p:strVal val="visible"/>
                                      </p:to>
                                    </p:set>
                                    <p:anim calcmode="lin" valueType="num">
                                      <p:cBhvr additive="base">
                                        <p:cTn id="15"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11">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11">
                                            <p:txEl>
                                              <p:pRg st="3" end="3"/>
                                            </p:txEl>
                                          </p:spTgt>
                                        </p:tgtEl>
                                        <p:attrNameLst>
                                          <p:attrName>style.visibility</p:attrName>
                                        </p:attrNameLst>
                                      </p:cBhvr>
                                      <p:to>
                                        <p:strVal val="visible"/>
                                      </p:to>
                                    </p:set>
                                    <p:anim calcmode="lin" valueType="num">
                                      <p:cBhvr additive="base">
                                        <p:cTn id="19" dur="500" fill="hold"/>
                                        <p:tgtEl>
                                          <p:spTgt spid="1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3" end="3"/>
                                            </p:txEl>
                                          </p:spTgt>
                                        </p:tgtEl>
                                        <p:attrNameLst>
                                          <p:attrName>ppt_y</p:attrName>
                                        </p:attrNameLst>
                                      </p:cBhvr>
                                      <p:tavLst>
                                        <p:tav tm="0">
                                          <p:val>
                                            <p:strVal val="1+#ppt_h/2"/>
                                          </p:val>
                                        </p:tav>
                                        <p:tav tm="100000">
                                          <p:val>
                                            <p:strVal val="#ppt_y"/>
                                          </p:val>
                                        </p:tav>
                                      </p:tavLst>
                                    </p:anim>
                                  </p:childTnLst>
                                </p:cTn>
                              </p:par>
                              <p:par>
                                <p:cTn id="21" presetID="2" presetClass="entr" presetSubtype="4" fill="hold" nodeType="withEffect">
                                  <p:stCondLst>
                                    <p:cond delay="0"/>
                                  </p:stCondLst>
                                  <p:childTnLst>
                                    <p:set>
                                      <p:cBhvr>
                                        <p:cTn id="22" dur="1" fill="hold">
                                          <p:stCondLst>
                                            <p:cond delay="0"/>
                                          </p:stCondLst>
                                        </p:cTn>
                                        <p:tgtEl>
                                          <p:spTgt spid="11">
                                            <p:txEl>
                                              <p:pRg st="4" end="4"/>
                                            </p:txEl>
                                          </p:spTgt>
                                        </p:tgtEl>
                                        <p:attrNameLst>
                                          <p:attrName>style.visibility</p:attrName>
                                        </p:attrNameLst>
                                      </p:cBhvr>
                                      <p:to>
                                        <p:strVal val="visible"/>
                                      </p:to>
                                    </p:set>
                                    <p:anim calcmode="lin" valueType="num">
                                      <p:cBhvr additive="base">
                                        <p:cTn id="23" dur="500" fill="hold"/>
                                        <p:tgtEl>
                                          <p:spTgt spid="11">
                                            <p:txEl>
                                              <p:pRg st="4" end="4"/>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11">
                                            <p:txEl>
                                              <p:pRg st="4" end="4"/>
                                            </p:txEl>
                                          </p:spTgt>
                                        </p:tgtEl>
                                        <p:attrNameLst>
                                          <p:attrName>ppt_y</p:attrName>
                                        </p:attrNameLst>
                                      </p:cBhvr>
                                      <p:tavLst>
                                        <p:tav tm="0">
                                          <p:val>
                                            <p:strVal val="1+#ppt_h/2"/>
                                          </p:val>
                                        </p:tav>
                                        <p:tav tm="100000">
                                          <p:val>
                                            <p:strVal val="#ppt_y"/>
                                          </p:val>
                                        </p:tav>
                                      </p:tavLst>
                                    </p:anim>
                                  </p:childTnLst>
                                </p:cTn>
                              </p:par>
                              <p:par>
                                <p:cTn id="25" presetID="2" presetClass="entr" presetSubtype="4" fill="hold" nodeType="withEffect">
                                  <p:stCondLst>
                                    <p:cond delay="0"/>
                                  </p:stCondLst>
                                  <p:childTnLst>
                                    <p:set>
                                      <p:cBhvr>
                                        <p:cTn id="26" dur="1" fill="hold">
                                          <p:stCondLst>
                                            <p:cond delay="0"/>
                                          </p:stCondLst>
                                        </p:cTn>
                                        <p:tgtEl>
                                          <p:spTgt spid="11">
                                            <p:txEl>
                                              <p:pRg st="5" end="5"/>
                                            </p:txEl>
                                          </p:spTgt>
                                        </p:tgtEl>
                                        <p:attrNameLst>
                                          <p:attrName>style.visibility</p:attrName>
                                        </p:attrNameLst>
                                      </p:cBhvr>
                                      <p:to>
                                        <p:strVal val="visible"/>
                                      </p:to>
                                    </p:set>
                                    <p:anim calcmode="lin" valueType="num">
                                      <p:cBhvr additive="base">
                                        <p:cTn id="27" dur="500" fill="hold"/>
                                        <p:tgtEl>
                                          <p:spTgt spid="11">
                                            <p:txEl>
                                              <p:pRg st="5" end="5"/>
                                            </p:txEl>
                                          </p:spTgt>
                                        </p:tgtEl>
                                        <p:attrNameLst>
                                          <p:attrName>ppt_x</p:attrName>
                                        </p:attrNameLst>
                                      </p:cBhvr>
                                      <p:tavLst>
                                        <p:tav tm="0">
                                          <p:val>
                                            <p:strVal val="#ppt_x"/>
                                          </p:val>
                                        </p:tav>
                                        <p:tav tm="100000">
                                          <p:val>
                                            <p:strVal val="#ppt_x"/>
                                          </p:val>
                                        </p:tav>
                                      </p:tavLst>
                                    </p:anim>
                                    <p:anim calcmode="lin" valueType="num">
                                      <p:cBhvr additive="base">
                                        <p:cTn id="28" dur="500" fill="hold"/>
                                        <p:tgtEl>
                                          <p:spTgt spid="11">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5"/>
          <p:cNvSpPr txBox="1"/>
          <p:nvPr/>
        </p:nvSpPr>
        <p:spPr>
          <a:xfrm>
            <a:off x="1039314" y="2425561"/>
            <a:ext cx="1557582"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7173A"/>
              </a:buClr>
              <a:buSzPts val="6000"/>
              <a:buFont typeface="Montserrat Black"/>
              <a:buNone/>
            </a:pPr>
            <a:r>
              <a:rPr lang="en-US" sz="7200" b="0" i="0" u="none" strike="noStrike" cap="none">
                <a:solidFill>
                  <a:schemeClr val="dk1"/>
                </a:solidFill>
                <a:latin typeface="Montserrat Black"/>
                <a:ea typeface="Montserrat Black"/>
                <a:cs typeface="Montserrat Black"/>
                <a:sym typeface="Montserrat Black"/>
              </a:rPr>
              <a:t>06</a:t>
            </a:r>
            <a:endParaRPr/>
          </a:p>
        </p:txBody>
      </p:sp>
      <p:sp>
        <p:nvSpPr>
          <p:cNvPr id="254" name="Google Shape;254;p35"/>
          <p:cNvSpPr txBox="1"/>
          <p:nvPr/>
        </p:nvSpPr>
        <p:spPr>
          <a:xfrm>
            <a:off x="1118132" y="3590640"/>
            <a:ext cx="8263611" cy="746280"/>
          </a:xfrm>
          <a:prstGeom prst="rect">
            <a:avLst/>
          </a:prstGeom>
          <a:noFill/>
          <a:ln>
            <a:noFill/>
          </a:ln>
        </p:spPr>
        <p:txBody>
          <a:bodyPr spcFirstLastPara="1" wrap="square" lIns="91425" tIns="91425" rIns="91425" bIns="91425" anchor="b" anchorCtr="0">
            <a:noAutofit/>
          </a:bodyPr>
          <a:lstStyle/>
          <a:p>
            <a:pPr marL="0" marR="0" lvl="0" indent="0" algn="just" rtl="0">
              <a:lnSpc>
                <a:spcPct val="100000"/>
              </a:lnSpc>
              <a:spcBef>
                <a:spcPts val="0"/>
              </a:spcBef>
              <a:spcAft>
                <a:spcPts val="0"/>
              </a:spcAft>
              <a:buClr>
                <a:srgbClr val="FFFFFF"/>
              </a:buClr>
              <a:buSzPts val="3600"/>
              <a:buFont typeface="Montserrat Black"/>
              <a:buNone/>
            </a:pPr>
            <a:r>
              <a:rPr lang="en-US" sz="4300">
                <a:solidFill>
                  <a:schemeClr val="dk1"/>
                </a:solidFill>
                <a:latin typeface="Montserrat Black"/>
                <a:sym typeface="Montserrat Black"/>
              </a:rPr>
              <a:t>Thực nghiệm</a:t>
            </a:r>
            <a:endParaRPr lang="en-US"/>
          </a:p>
        </p:txBody>
      </p:sp>
      <p:pic>
        <p:nvPicPr>
          <p:cNvPr id="3" name="Picture 2" descr="A picture containing black, darkness&#10;&#10;Description automatically generated">
            <a:extLst>
              <a:ext uri="{FF2B5EF4-FFF2-40B4-BE49-F238E27FC236}">
                <a16:creationId xmlns:a16="http://schemas.microsoft.com/office/drawing/2014/main" id="{C1D56123-CA06-DDCD-9F85-A8EBBC4109A5}"/>
              </a:ext>
            </a:extLst>
          </p:cNvPr>
          <p:cNvPicPr>
            <a:picLocks noChangeAspect="1"/>
          </p:cNvPicPr>
          <p:nvPr/>
        </p:nvPicPr>
        <p:blipFill>
          <a:blip r:embed="rId3"/>
          <a:stretch>
            <a:fillRect/>
          </a:stretch>
        </p:blipFill>
        <p:spPr>
          <a:xfrm>
            <a:off x="2596896" y="2543321"/>
            <a:ext cx="724039" cy="724039"/>
          </a:xfrm>
          <a:prstGeom prst="rect">
            <a:avLst/>
          </a:prstGeom>
        </p:spPr>
      </p:pic>
      <p:pic>
        <p:nvPicPr>
          <p:cNvPr id="5" name="Picture 4" descr="A picture containing clipart, graphics, graphic design, illustration&#10;&#10;Description automatically generated">
            <a:extLst>
              <a:ext uri="{FF2B5EF4-FFF2-40B4-BE49-F238E27FC236}">
                <a16:creationId xmlns:a16="http://schemas.microsoft.com/office/drawing/2014/main" id="{EC1AD3C1-2C64-6CC8-9C55-59A57A0754B3}"/>
              </a:ext>
            </a:extLst>
          </p:cNvPr>
          <p:cNvPicPr>
            <a:picLocks noChangeAspect="1"/>
          </p:cNvPicPr>
          <p:nvPr/>
        </p:nvPicPr>
        <p:blipFill>
          <a:blip r:embed="rId4"/>
          <a:stretch>
            <a:fillRect/>
          </a:stretch>
        </p:blipFill>
        <p:spPr>
          <a:xfrm>
            <a:off x="9529231" y="4658908"/>
            <a:ext cx="1882755" cy="1882755"/>
          </a:xfrm>
          <a:prstGeom prst="rect">
            <a:avLst/>
          </a:prstGeom>
        </p:spPr>
      </p:pic>
    </p:spTree>
    <p:extLst>
      <p:ext uri="{BB962C8B-B14F-4D97-AF65-F5344CB8AC3E}">
        <p14:creationId xmlns:p14="http://schemas.microsoft.com/office/powerpoint/2010/main" val="40137852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60369"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Times New Roman" panose="02020603050405020304" pitchFamily="18" charset="0"/>
              <a:ea typeface="站酷小薇LOGO体" panose="02010600010101010101" charset="-122"/>
              <a:cs typeface="Times New Roman" panose="02020603050405020304" pitchFamily="18" charset="0"/>
            </a:endParaRPr>
          </a:p>
        </p:txBody>
      </p:sp>
      <mc:AlternateContent xmlns:mc="http://schemas.openxmlformats.org/markup-compatibility/2006" xmlns:a14="http://schemas.microsoft.com/office/drawing/2010/main">
        <mc:Choice Requires="a14">
          <p:sp>
            <p:nvSpPr>
              <p:cNvPr id="7" name="TextBox 6">
                <a:extLst>
                  <a:ext uri="{FF2B5EF4-FFF2-40B4-BE49-F238E27FC236}">
                    <a16:creationId xmlns:a16="http://schemas.microsoft.com/office/drawing/2014/main" id="{5F6FE875-B895-B150-6FD3-6F7E3262B458}"/>
                  </a:ext>
                </a:extLst>
              </p:cNvPr>
              <p:cNvSpPr txBox="1"/>
              <p:nvPr/>
            </p:nvSpPr>
            <p:spPr>
              <a:xfrm>
                <a:off x="1252220" y="2451845"/>
                <a:ext cx="10400078" cy="4415889"/>
              </a:xfrm>
              <a:prstGeom prst="rect">
                <a:avLst/>
              </a:prstGeom>
              <a:noFill/>
            </p:spPr>
            <p:txBody>
              <a:bodyPr wrap="square">
                <a:spAutoFit/>
              </a:bodyPr>
              <a:lstStyle/>
              <a:p>
                <a:pPr marL="0" marR="0" algn="just">
                  <a:lnSpc>
                    <a:spcPct val="150000"/>
                  </a:lnSpc>
                  <a:spcBef>
                    <a:spcPts val="0"/>
                  </a:spcBef>
                  <a:spcAft>
                    <a:spcPts val="600"/>
                  </a:spcAft>
                </a:pPr>
                <a:r>
                  <a:rPr lang="en-US" sz="1800" b="1">
                    <a:effectLst/>
                    <a:latin typeface="Comfortaa" panose="00000500000000000000" pitchFamily="2" charset="0"/>
                    <a:ea typeface="Calibri" panose="020F0502020204030204" pitchFamily="34" charset="0"/>
                    <a:cs typeface="Times New Roman" panose="02020603050405020304" pitchFamily="18" charset="0"/>
                  </a:rPr>
                  <a:t>Thang đo MSE (Mean Squared Error) là một trong những độ đo phổ biến được sử dụng để </a:t>
                </a:r>
                <a:r>
                  <a:rPr lang="en-US" sz="1800" b="1">
                    <a:solidFill>
                      <a:srgbClr val="CF6402"/>
                    </a:solidFill>
                    <a:effectLst/>
                    <a:latin typeface="Comfortaa" panose="00000500000000000000" pitchFamily="2" charset="0"/>
                    <a:ea typeface="Calibri" panose="020F0502020204030204" pitchFamily="34" charset="0"/>
                    <a:cs typeface="Times New Roman" panose="02020603050405020304" pitchFamily="18" charset="0"/>
                  </a:rPr>
                  <a:t>đánh giá hiệu suất của mô hình dự đoán</a:t>
                </a:r>
                <a:r>
                  <a:rPr lang="en-US" sz="1800" b="1">
                    <a:effectLst/>
                    <a:latin typeface="Comfortaa" panose="00000500000000000000" pitchFamily="2" charset="0"/>
                    <a:ea typeface="Calibri" panose="020F0502020204030204" pitchFamily="34" charset="0"/>
                    <a:cs typeface="Times New Roman" panose="02020603050405020304" pitchFamily="18" charset="0"/>
                  </a:rPr>
                  <a:t>. Nó được tính bằng cách tính </a:t>
                </a:r>
                <a:r>
                  <a:rPr lang="en-US"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trung bình tổng bình phương sai số </a:t>
                </a:r>
                <a:r>
                  <a:rPr lang="en-US" sz="1800" b="1">
                    <a:effectLst/>
                    <a:latin typeface="Comfortaa" panose="00000500000000000000" pitchFamily="2" charset="0"/>
                    <a:ea typeface="Calibri" panose="020F0502020204030204" pitchFamily="34" charset="0"/>
                    <a:cs typeface="Times New Roman" panose="02020603050405020304" pitchFamily="18" charset="0"/>
                  </a:rPr>
                  <a:t>giữa các giá trị </a:t>
                </a:r>
                <a:r>
                  <a:rPr lang="en-US" sz="1800" b="1">
                    <a:solidFill>
                      <a:srgbClr val="008000"/>
                    </a:solidFill>
                    <a:effectLst/>
                    <a:latin typeface="Comfortaa" panose="00000500000000000000" pitchFamily="2" charset="0"/>
                    <a:ea typeface="Calibri" panose="020F0502020204030204" pitchFamily="34" charset="0"/>
                    <a:cs typeface="Times New Roman" panose="02020603050405020304" pitchFamily="18" charset="0"/>
                  </a:rPr>
                  <a:t>dự đoán </a:t>
                </a:r>
                <a:r>
                  <a:rPr lang="en-US" sz="1800" b="1">
                    <a:effectLst/>
                    <a:latin typeface="Comfortaa" panose="00000500000000000000" pitchFamily="2" charset="0"/>
                    <a:ea typeface="Calibri" panose="020F0502020204030204" pitchFamily="34" charset="0"/>
                    <a:cs typeface="Times New Roman" panose="02020603050405020304" pitchFamily="18" charset="0"/>
                  </a:rPr>
                  <a:t>và </a:t>
                </a:r>
                <a:r>
                  <a:rPr lang="en-US"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giá trị thực tế</a:t>
                </a:r>
                <a:r>
                  <a:rPr lang="en-US" sz="1800" b="1">
                    <a:effectLst/>
                    <a:latin typeface="Comfortaa" panose="00000500000000000000" pitchFamily="2" charset="0"/>
                    <a:ea typeface="Calibri" panose="020F0502020204030204" pitchFamily="34" charset="0"/>
                    <a:cs typeface="Times New Roman" panose="02020603050405020304" pitchFamily="18" charset="0"/>
                  </a:rPr>
                  <a:t>.</a:t>
                </a:r>
              </a:p>
              <a:p>
                <a:pPr marL="0" marR="0">
                  <a:lnSpc>
                    <a:spcPct val="150000"/>
                  </a:lnSpc>
                  <a:spcBef>
                    <a:spcPts val="0"/>
                  </a:spcBef>
                  <a:spcAft>
                    <a:spcPts val="600"/>
                  </a:spcAft>
                </a:pPr>
                <a14:m>
                  <m:oMathPara xmlns:m="http://schemas.openxmlformats.org/officeDocument/2006/math">
                    <m:oMathParaPr>
                      <m:jc m:val="centerGroup"/>
                    </m:oMathParaPr>
                    <m:oMath xmlns:m="http://schemas.openxmlformats.org/officeDocument/2006/math">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𝑴𝑺𝑬</m:t>
                      </m:r>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 =</m:t>
                      </m:r>
                      <m:f>
                        <m:fPr>
                          <m:ctrlPr>
                            <a:rPr lang="en-US" sz="2400" b="1" i="1">
                              <a:effectLst/>
                              <a:latin typeface="Cambria Math" panose="02040503050406030204" pitchFamily="18" charset="0"/>
                              <a:ea typeface="Calibri" panose="020F0502020204030204" pitchFamily="34" charset="0"/>
                              <a:cs typeface="Times New Roman" panose="02020603050405020304" pitchFamily="18" charset="0"/>
                            </a:rPr>
                          </m:ctrlPr>
                        </m:fPr>
                        <m:num>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𝟏</m:t>
                          </m:r>
                        </m:num>
                        <m:den>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𝒏</m:t>
                          </m:r>
                        </m:den>
                      </m:f>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 </m:t>
                      </m:r>
                      <m:nary>
                        <m:naryPr>
                          <m:chr m:val="∑"/>
                          <m:limLoc m:val="undOvr"/>
                          <m:ctrlPr>
                            <a:rPr lang="en-US" sz="2400" b="1" i="1">
                              <a:effectLst/>
                              <a:latin typeface="Cambria Math" panose="02040503050406030204" pitchFamily="18" charset="0"/>
                              <a:ea typeface="Calibri" panose="020F0502020204030204" pitchFamily="34" charset="0"/>
                              <a:cs typeface="Times New Roman" panose="02020603050405020304" pitchFamily="18" charset="0"/>
                            </a:rPr>
                          </m:ctrlPr>
                        </m:naryPr>
                        <m:sub>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𝟏</m:t>
                          </m:r>
                        </m:sub>
                        <m:sup>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𝟏</m:t>
                          </m:r>
                        </m:sup>
                        <m:e>
                          <m:sSup>
                            <m:sSupPr>
                              <m:ctrlPr>
                                <a:rPr lang="en-US" sz="2400" b="1" i="1">
                                  <a:effectLst/>
                                  <a:latin typeface="Cambria Math" panose="02040503050406030204" pitchFamily="18" charset="0"/>
                                  <a:ea typeface="Calibri" panose="020F0502020204030204" pitchFamily="34" charset="0"/>
                                  <a:cs typeface="Times New Roman" panose="02020603050405020304" pitchFamily="18" charset="0"/>
                                </a:rPr>
                              </m:ctrlPr>
                            </m:sSupPr>
                            <m:e>
                              <m:d>
                                <m:dPr>
                                  <m:ctrlPr>
                                    <a:rPr lang="en-US" sz="2400" b="1" i="1">
                                      <a:effectLst/>
                                      <a:latin typeface="Cambria Math" panose="02040503050406030204" pitchFamily="18" charset="0"/>
                                      <a:ea typeface="Calibri" panose="020F0502020204030204" pitchFamily="34" charset="0"/>
                                      <a:cs typeface="Times New Roman" panose="02020603050405020304" pitchFamily="18" charset="0"/>
                                    </a:rPr>
                                  </m:ctrlPr>
                                </m:dPr>
                                <m:e>
                                  <m:sSub>
                                    <m:sSubPr>
                                      <m:ctrlPr>
                                        <a:rPr lang="en-US" sz="2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𝒚</m:t>
                                      </m:r>
                                    </m:e>
                                    <m:sub>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𝒊</m:t>
                                      </m:r>
                                    </m:sub>
                                  </m:sSub>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m:t>
                                  </m:r>
                                  <m:acc>
                                    <m:accPr>
                                      <m:chr m:val="̃"/>
                                      <m:ctrlPr>
                                        <a:rPr lang="en-US" sz="2400" b="1" i="1">
                                          <a:effectLst/>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2400" b="1" i="1">
                                              <a:effectLst/>
                                              <a:latin typeface="Cambria Math" panose="02040503050406030204" pitchFamily="18" charset="0"/>
                                              <a:ea typeface="Calibri" panose="020F0502020204030204" pitchFamily="34" charset="0"/>
                                              <a:cs typeface="Times New Roman" panose="02020603050405020304" pitchFamily="18" charset="0"/>
                                            </a:rPr>
                                          </m:ctrlPr>
                                        </m:sSubPr>
                                        <m:e>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𝒚</m:t>
                                          </m:r>
                                        </m:e>
                                        <m:sub>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𝒊</m:t>
                                          </m:r>
                                        </m:sub>
                                      </m:sSub>
                                    </m:e>
                                  </m:acc>
                                </m:e>
                              </m:d>
                            </m:e>
                            <m:sup>
                              <m:r>
                                <a:rPr lang="en-US" sz="2400" b="1" i="1" smtClean="0">
                                  <a:effectLst/>
                                  <a:latin typeface="Cambria Math" panose="02040503050406030204" pitchFamily="18" charset="0"/>
                                  <a:ea typeface="Calibri" panose="020F0502020204030204" pitchFamily="34" charset="0"/>
                                  <a:cs typeface="Times New Roman" panose="02020603050405020304" pitchFamily="18" charset="0"/>
                                </a:rPr>
                                <m:t>𝟐</m:t>
                              </m:r>
                            </m:sup>
                          </m:sSup>
                        </m:e>
                      </m:nary>
                    </m:oMath>
                  </m:oMathPara>
                </a14:m>
                <a:endParaRPr lang="en-US" sz="1800" b="1">
                  <a:effectLst/>
                  <a:latin typeface="Comfortaa" panose="00000500000000000000" pitchFamily="2" charset="0"/>
                  <a:ea typeface="Calibri" panose="020F0502020204030204" pitchFamily="34" charset="0"/>
                  <a:cs typeface="Times New Roman" panose="02020603050405020304" pitchFamily="18" charset="0"/>
                </a:endParaRPr>
              </a:p>
              <a:p>
                <a:pPr marL="0" marR="0">
                  <a:lnSpc>
                    <a:spcPct val="150000"/>
                  </a:lnSpc>
                  <a:spcBef>
                    <a:spcPts val="0"/>
                  </a:spcBef>
                  <a:spcAft>
                    <a:spcPts val="600"/>
                  </a:spcAft>
                </a:pPr>
                <a:r>
                  <a:rPr lang="en-US" sz="1800" b="1">
                    <a:effectLst/>
                    <a:latin typeface="Comfortaa" panose="00000500000000000000" pitchFamily="2" charset="0"/>
                    <a:ea typeface="Calibri" panose="020F0502020204030204" pitchFamily="34" charset="0"/>
                    <a:cs typeface="Times New Roman" panose="02020603050405020304" pitchFamily="18" charset="0"/>
                  </a:rPr>
                  <a:t>Trong đó:</a:t>
                </a:r>
              </a:p>
              <a:p>
                <a:pPr indent="457200">
                  <a:lnSpc>
                    <a:spcPct val="150000"/>
                  </a:lnSpc>
                  <a:spcAft>
                    <a:spcPts val="600"/>
                  </a:spcAft>
                </a:pPr>
                <a14:m>
                  <m:oMath xmlns:m="http://schemas.openxmlformats.org/officeDocument/2006/math">
                    <m:r>
                      <a:rPr lang="en-US" sz="1800" b="1" i="1" smtClean="0">
                        <a:effectLst/>
                        <a:latin typeface="Cambria Math" panose="02040503050406030204" pitchFamily="18" charset="0"/>
                        <a:ea typeface="Calibri" panose="020F0502020204030204" pitchFamily="34" charset="0"/>
                        <a:cs typeface="Times New Roman" panose="02020603050405020304" pitchFamily="18" charset="0"/>
                      </a:rPr>
                      <m:t>𝑴𝑺𝑬</m:t>
                    </m:r>
                  </m:oMath>
                </a14:m>
                <a:r>
                  <a:rPr lang="en-US" sz="1800" b="1">
                    <a:effectLst/>
                    <a:latin typeface="Comfortaa" panose="00000500000000000000" pitchFamily="2" charset="0"/>
                    <a:ea typeface="Calibri" panose="020F0502020204030204" pitchFamily="34" charset="0"/>
                    <a:cs typeface="Times New Roman" panose="02020603050405020304" pitchFamily="18" charset="0"/>
                  </a:rPr>
                  <a:t> là Mean Squared Error.		</a:t>
                </a:r>
                <a14:m>
                  <m:oMath xmlns:m="http://schemas.openxmlformats.org/officeDocument/2006/math">
                    <m:sSub>
                      <m:sSubPr>
                        <m:ctrlPr>
                          <a:rPr lang="en-US" sz="1800" b="1" i="1">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latin typeface="Cambria Math" panose="02040503050406030204" pitchFamily="18" charset="0"/>
                            <a:ea typeface="Calibri" panose="020F0502020204030204" pitchFamily="34" charset="0"/>
                            <a:cs typeface="Times New Roman" panose="02020603050405020304" pitchFamily="18" charset="0"/>
                          </a:rPr>
                          <m:t>𝒚</m:t>
                        </m:r>
                      </m:e>
                      <m:sub>
                        <m:r>
                          <a:rPr lang="en-US" sz="1800" b="1" i="1">
                            <a:latin typeface="Cambria Math" panose="02040503050406030204" pitchFamily="18" charset="0"/>
                            <a:ea typeface="Calibri" panose="020F0502020204030204" pitchFamily="34" charset="0"/>
                            <a:cs typeface="Times New Roman" panose="02020603050405020304" pitchFamily="18" charset="0"/>
                          </a:rPr>
                          <m:t>𝒊</m:t>
                        </m:r>
                      </m:sub>
                    </m:sSub>
                  </m:oMath>
                </a14:m>
                <a:r>
                  <a:rPr lang="en-US" sz="1800" b="1">
                    <a:latin typeface="Comfortaa" panose="00000500000000000000" pitchFamily="2" charset="0"/>
                    <a:ea typeface="Calibri" panose="020F0502020204030204" pitchFamily="34" charset="0"/>
                    <a:cs typeface="Times New Roman" panose="02020603050405020304" pitchFamily="18" charset="0"/>
                  </a:rPr>
                  <a:t> là giá trị thực tế.</a:t>
                </a:r>
                <a:endParaRPr lang="en-US" sz="1800" b="1">
                  <a:effectLst/>
                  <a:latin typeface="Comfortaa" panose="00000500000000000000" pitchFamily="2" charset="0"/>
                  <a:ea typeface="Calibri" panose="020F0502020204030204" pitchFamily="34" charset="0"/>
                  <a:cs typeface="Times New Roman" panose="02020603050405020304" pitchFamily="18" charset="0"/>
                </a:endParaRPr>
              </a:p>
              <a:p>
                <a:pPr indent="457200">
                  <a:lnSpc>
                    <a:spcPct val="150000"/>
                  </a:lnSpc>
                  <a:spcAft>
                    <a:spcPts val="600"/>
                  </a:spcAft>
                </a:pPr>
                <a14:m>
                  <m:oMath xmlns:m="http://schemas.openxmlformats.org/officeDocument/2006/math">
                    <m:r>
                      <a:rPr lang="en-US" sz="1800" b="1" i="0" smtClean="0">
                        <a:effectLst/>
                        <a:latin typeface="Cambria Math" panose="02040503050406030204" pitchFamily="18" charset="0"/>
                        <a:ea typeface="Calibri" panose="020F0502020204030204" pitchFamily="34" charset="0"/>
                        <a:cs typeface="Times New Roman" panose="02020603050405020304" pitchFamily="18" charset="0"/>
                      </a:rPr>
                      <m:t>𝐧</m:t>
                    </m:r>
                  </m:oMath>
                </a14:m>
                <a:r>
                  <a:rPr lang="en-US" sz="1800" b="1">
                    <a:effectLst/>
                    <a:latin typeface="Comfortaa" panose="00000500000000000000" pitchFamily="2" charset="0"/>
                    <a:ea typeface="Calibri" panose="020F0502020204030204" pitchFamily="34" charset="0"/>
                    <a:cs typeface="Times New Roman" panose="02020603050405020304" pitchFamily="18" charset="0"/>
                  </a:rPr>
                  <a:t> là số lượng mẫu trong tập dữ liệu.	</a:t>
                </a:r>
                <a14:m>
                  <m:oMath xmlns:m="http://schemas.openxmlformats.org/officeDocument/2006/math">
                    <m:acc>
                      <m:accPr>
                        <m:chr m:val="̃"/>
                        <m:ctrlPr>
                          <a:rPr lang="en-US" sz="1800" b="1" i="1">
                            <a:latin typeface="Cambria Math" panose="02040503050406030204" pitchFamily="18" charset="0"/>
                            <a:ea typeface="Calibri" panose="020F0502020204030204" pitchFamily="34" charset="0"/>
                            <a:cs typeface="Times New Roman" panose="02020603050405020304" pitchFamily="18" charset="0"/>
                          </a:rPr>
                        </m:ctrlPr>
                      </m:accPr>
                      <m:e>
                        <m:sSub>
                          <m:sSubPr>
                            <m:ctrlPr>
                              <a:rPr lang="en-US" sz="1800" b="1" i="1">
                                <a:latin typeface="Cambria Math" panose="02040503050406030204" pitchFamily="18" charset="0"/>
                                <a:ea typeface="Calibri" panose="020F0502020204030204" pitchFamily="34" charset="0"/>
                                <a:cs typeface="Times New Roman" panose="02020603050405020304" pitchFamily="18" charset="0"/>
                              </a:rPr>
                            </m:ctrlPr>
                          </m:sSubPr>
                          <m:e>
                            <m:r>
                              <a:rPr lang="en-US" sz="1800" b="1" i="1">
                                <a:latin typeface="Cambria Math" panose="02040503050406030204" pitchFamily="18" charset="0"/>
                                <a:ea typeface="Calibri" panose="020F0502020204030204" pitchFamily="34" charset="0"/>
                                <a:cs typeface="Times New Roman" panose="02020603050405020304" pitchFamily="18" charset="0"/>
                              </a:rPr>
                              <m:t>𝒚</m:t>
                            </m:r>
                          </m:e>
                          <m:sub>
                            <m:r>
                              <a:rPr lang="en-US" sz="1800" b="1" i="1">
                                <a:latin typeface="Cambria Math" panose="02040503050406030204" pitchFamily="18" charset="0"/>
                                <a:ea typeface="Calibri" panose="020F0502020204030204" pitchFamily="34" charset="0"/>
                                <a:cs typeface="Times New Roman" panose="02020603050405020304" pitchFamily="18" charset="0"/>
                              </a:rPr>
                              <m:t>𝒊</m:t>
                            </m:r>
                          </m:sub>
                        </m:sSub>
                      </m:e>
                    </m:acc>
                    <m:r>
                      <a:rPr lang="en-US" sz="1800" b="1" i="1">
                        <a:latin typeface="Cambria Math" panose="02040503050406030204" pitchFamily="18" charset="0"/>
                        <a:ea typeface="Calibri" panose="020F0502020204030204" pitchFamily="34" charset="0"/>
                        <a:cs typeface="Times New Roman" panose="02020603050405020304" pitchFamily="18" charset="0"/>
                      </a:rPr>
                      <m:t> </m:t>
                    </m:r>
                  </m:oMath>
                </a14:m>
                <a:r>
                  <a:rPr lang="en-US" sz="1800" b="1">
                    <a:latin typeface="Comfortaa" panose="00000500000000000000" pitchFamily="2" charset="0"/>
                    <a:ea typeface="Calibri" panose="020F0502020204030204" pitchFamily="34" charset="0"/>
                    <a:cs typeface="Times New Roman" panose="02020603050405020304" pitchFamily="18" charset="0"/>
                  </a:rPr>
                  <a:t>là giá trị dự đoán tương ứng với yi.</a:t>
                </a:r>
              </a:p>
            </p:txBody>
          </p:sp>
        </mc:Choice>
        <mc:Fallback xmlns="">
          <p:sp>
            <p:nvSpPr>
              <p:cNvPr id="7" name="TextBox 6">
                <a:extLst>
                  <a:ext uri="{FF2B5EF4-FFF2-40B4-BE49-F238E27FC236}">
                    <a16:creationId xmlns:a16="http://schemas.microsoft.com/office/drawing/2014/main" id="{5F6FE875-B895-B150-6FD3-6F7E3262B458}"/>
                  </a:ext>
                </a:extLst>
              </p:cNvPr>
              <p:cNvSpPr txBox="1">
                <a:spLocks noRot="1" noChangeAspect="1" noMove="1" noResize="1" noEditPoints="1" noAdjustHandles="1" noChangeArrowheads="1" noChangeShapeType="1" noTextEdit="1"/>
              </p:cNvSpPr>
              <p:nvPr/>
            </p:nvSpPr>
            <p:spPr>
              <a:xfrm>
                <a:off x="1252220" y="2451845"/>
                <a:ext cx="10400078" cy="4415889"/>
              </a:xfrm>
              <a:prstGeom prst="rect">
                <a:avLst/>
              </a:prstGeom>
              <a:blipFill>
                <a:blip r:embed="rId3"/>
                <a:stretch>
                  <a:fillRect l="-469" r="-528" b="-1241"/>
                </a:stretch>
              </a:blipFill>
            </p:spPr>
            <p:txBody>
              <a:bodyPr/>
              <a:lstStyle/>
              <a:p>
                <a:r>
                  <a:rPr lang="en-US">
                    <a:noFill/>
                  </a:rPr>
                  <a:t> </a:t>
                </a:r>
              </a:p>
            </p:txBody>
          </p:sp>
        </mc:Fallback>
      </mc:AlternateContent>
      <p:sp>
        <p:nvSpPr>
          <p:cNvPr id="4" name="TextBox 3">
            <a:extLst>
              <a:ext uri="{FF2B5EF4-FFF2-40B4-BE49-F238E27FC236}">
                <a16:creationId xmlns:a16="http://schemas.microsoft.com/office/drawing/2014/main" id="{FE9547F5-D7B6-85CE-618A-4447D6E2955C}"/>
              </a:ext>
            </a:extLst>
          </p:cNvPr>
          <p:cNvSpPr txBox="1"/>
          <p:nvPr/>
        </p:nvSpPr>
        <p:spPr>
          <a:xfrm>
            <a:off x="695192" y="76143"/>
            <a:ext cx="1017494" cy="769441"/>
          </a:xfrm>
          <a:prstGeom prst="rect">
            <a:avLst/>
          </a:prstGeom>
          <a:noFill/>
        </p:spPr>
        <p:txBody>
          <a:bodyPr wrap="square">
            <a:spAutoFit/>
          </a:bodyPr>
          <a:lstStyle/>
          <a:p>
            <a:pPr marL="0" marR="0" lvl="0" indent="0" algn="l" rtl="0">
              <a:lnSpc>
                <a:spcPct val="100000"/>
              </a:lnSpc>
              <a:spcBef>
                <a:spcPts val="0"/>
              </a:spcBef>
              <a:spcAft>
                <a:spcPts val="0"/>
              </a:spcAft>
              <a:buClr>
                <a:srgbClr val="27173A"/>
              </a:buClr>
              <a:buSzPts val="6000"/>
              <a:buFont typeface="Montserrat Black"/>
              <a:buNone/>
            </a:pPr>
            <a:r>
              <a:rPr lang="en-US" sz="4400" b="0" i="0" u="none" strike="noStrike" cap="none">
                <a:solidFill>
                  <a:schemeClr val="dk1"/>
                </a:solidFill>
                <a:latin typeface="Montserrat Black"/>
                <a:ea typeface="Montserrat Black"/>
                <a:cs typeface="Montserrat Black"/>
                <a:sym typeface="Montserrat Black"/>
              </a:rPr>
              <a:t>06</a:t>
            </a:r>
            <a:endParaRPr lang="en-US" sz="4400"/>
          </a:p>
        </p:txBody>
      </p:sp>
      <p:cxnSp>
        <p:nvCxnSpPr>
          <p:cNvPr id="10" name="直接连接符 64">
            <a:extLst>
              <a:ext uri="{FF2B5EF4-FFF2-40B4-BE49-F238E27FC236}">
                <a16:creationId xmlns:a16="http://schemas.microsoft.com/office/drawing/2014/main" id="{1DD78E36-52CF-3085-EAF2-EC128B650ED8}"/>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Google Shape;192;p28">
            <a:extLst>
              <a:ext uri="{FF2B5EF4-FFF2-40B4-BE49-F238E27FC236}">
                <a16:creationId xmlns:a16="http://schemas.microsoft.com/office/drawing/2014/main" id="{D93BCD41-2B26-27A8-17F5-609AF4D99874}"/>
              </a:ext>
            </a:extLst>
          </p:cNvPr>
          <p:cNvSpPr txBox="1"/>
          <p:nvPr/>
        </p:nvSpPr>
        <p:spPr>
          <a:xfrm>
            <a:off x="1783566" y="29439"/>
            <a:ext cx="8781900" cy="861744"/>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en-US" sz="4400">
                <a:solidFill>
                  <a:srgbClr val="80799A"/>
                </a:solidFill>
                <a:latin typeface="Montserrat Black"/>
                <a:ea typeface="Montserrat Black"/>
                <a:cs typeface="Montserrat Black"/>
                <a:sym typeface="Montserrat Black"/>
              </a:rPr>
              <a:t>Thực nghiệm</a:t>
            </a:r>
          </a:p>
        </p:txBody>
      </p:sp>
      <p:sp>
        <p:nvSpPr>
          <p:cNvPr id="2" name="TextBox 1">
            <a:extLst>
              <a:ext uri="{FF2B5EF4-FFF2-40B4-BE49-F238E27FC236}">
                <a16:creationId xmlns:a16="http://schemas.microsoft.com/office/drawing/2014/main" id="{0925C0BA-878D-0D4A-CBF5-98EE596ED65F}"/>
              </a:ext>
            </a:extLst>
          </p:cNvPr>
          <p:cNvSpPr txBox="1"/>
          <p:nvPr/>
        </p:nvSpPr>
        <p:spPr>
          <a:xfrm>
            <a:off x="-319306" y="927669"/>
            <a:ext cx="4668527" cy="747705"/>
          </a:xfrm>
          <a:prstGeom prst="rect">
            <a:avLst/>
          </a:prstGeom>
          <a:noFill/>
          <a:effectLst>
            <a:outerShdw blurRad="38100" dist="38100" dir="2100000" algn="bl" rotWithShape="0">
              <a:schemeClr val="accent1">
                <a:lumMod val="75000"/>
                <a:alpha val="50000"/>
              </a:schemeClr>
            </a:outerShdw>
          </a:effectLst>
        </p:spPr>
        <p:txBody>
          <a:bodyPr wrap="square">
            <a:spAutoFit/>
          </a:bodyPr>
          <a:lstStyle/>
          <a:p>
            <a:pPr marL="914400" marR="0" lvl="1" indent="-457200" algn="ctr">
              <a:lnSpc>
                <a:spcPct val="150000"/>
              </a:lnSpc>
              <a:spcBef>
                <a:spcPts val="1000"/>
              </a:spcBef>
              <a:spcAft>
                <a:spcPts val="600"/>
              </a:spcAft>
              <a:buFont typeface="Wingdings" panose="05000000000000000000" pitchFamily="2" charset="2"/>
              <a:buChar char="q"/>
            </a:pPr>
            <a:r>
              <a:rPr lang="en-US"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Thang đo</a:t>
            </a:r>
            <a:endParaRPr lang="vi-VN"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endParaRPr>
          </a:p>
        </p:txBody>
      </p:sp>
      <p:sp>
        <p:nvSpPr>
          <p:cNvPr id="8" name="TextBox 7">
            <a:extLst>
              <a:ext uri="{FF2B5EF4-FFF2-40B4-BE49-F238E27FC236}">
                <a16:creationId xmlns:a16="http://schemas.microsoft.com/office/drawing/2014/main" id="{2949F3A2-3C2C-6787-1085-2FC958EFF806}"/>
              </a:ext>
            </a:extLst>
          </p:cNvPr>
          <p:cNvSpPr txBox="1"/>
          <p:nvPr/>
        </p:nvSpPr>
        <p:spPr>
          <a:xfrm>
            <a:off x="695192" y="1711537"/>
            <a:ext cx="5164526" cy="583878"/>
          </a:xfrm>
          <a:prstGeom prst="rect">
            <a:avLst/>
          </a:prstGeom>
          <a:noFill/>
          <a:effectLst>
            <a:outerShdw blurRad="38100" dist="38100" dir="2100000" algn="bl" rotWithShape="0">
              <a:schemeClr val="accent1">
                <a:lumMod val="75000"/>
                <a:alpha val="50000"/>
              </a:schemeClr>
            </a:outerShdw>
          </a:effectLst>
        </p:spPr>
        <p:txBody>
          <a:bodyPr wrap="square">
            <a:spAutoFit/>
          </a:bodyPr>
          <a:lstStyle/>
          <a:p>
            <a:pPr marL="914400" marR="0" lvl="1" indent="-457200">
              <a:lnSpc>
                <a:spcPct val="150000"/>
              </a:lnSpc>
              <a:spcBef>
                <a:spcPts val="1000"/>
              </a:spcBef>
              <a:spcAft>
                <a:spcPts val="600"/>
              </a:spcAft>
              <a:buFont typeface="Wingdings" panose="05000000000000000000" pitchFamily="2" charset="2"/>
              <a:buChar char="v"/>
            </a:pPr>
            <a:r>
              <a:rPr lang="vi-VN" sz="2400" b="1">
                <a:solidFill>
                  <a:srgbClr val="5188CA"/>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Mean Square Error</a:t>
            </a:r>
          </a:p>
        </p:txBody>
      </p:sp>
    </p:spTree>
    <p:extLst>
      <p:ext uri="{BB962C8B-B14F-4D97-AF65-F5344CB8AC3E}">
        <p14:creationId xmlns:p14="http://schemas.microsoft.com/office/powerpoint/2010/main" val="426923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60369"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Times New Roman" panose="02020603050405020304" pitchFamily="18" charset="0"/>
              <a:ea typeface="站酷小薇LOGO体" panose="02010600010101010101" charset="-122"/>
              <a:cs typeface="Times New Roman" panose="02020603050405020304" pitchFamily="18" charset="0"/>
            </a:endParaRPr>
          </a:p>
        </p:txBody>
      </p:sp>
      <p:sp>
        <p:nvSpPr>
          <p:cNvPr id="4" name="TextBox 3">
            <a:extLst>
              <a:ext uri="{FF2B5EF4-FFF2-40B4-BE49-F238E27FC236}">
                <a16:creationId xmlns:a16="http://schemas.microsoft.com/office/drawing/2014/main" id="{FE9547F5-D7B6-85CE-618A-4447D6E2955C}"/>
              </a:ext>
            </a:extLst>
          </p:cNvPr>
          <p:cNvSpPr txBox="1"/>
          <p:nvPr/>
        </p:nvSpPr>
        <p:spPr>
          <a:xfrm>
            <a:off x="695192" y="76143"/>
            <a:ext cx="1017494" cy="769441"/>
          </a:xfrm>
          <a:prstGeom prst="rect">
            <a:avLst/>
          </a:prstGeom>
          <a:noFill/>
        </p:spPr>
        <p:txBody>
          <a:bodyPr wrap="square">
            <a:spAutoFit/>
          </a:bodyPr>
          <a:lstStyle/>
          <a:p>
            <a:pPr marL="0" marR="0" lvl="0" indent="0" algn="l" rtl="0">
              <a:lnSpc>
                <a:spcPct val="100000"/>
              </a:lnSpc>
              <a:spcBef>
                <a:spcPts val="0"/>
              </a:spcBef>
              <a:spcAft>
                <a:spcPts val="0"/>
              </a:spcAft>
              <a:buClr>
                <a:srgbClr val="27173A"/>
              </a:buClr>
              <a:buSzPts val="6000"/>
              <a:buFont typeface="Montserrat Black"/>
              <a:buNone/>
            </a:pPr>
            <a:r>
              <a:rPr lang="en-US" sz="4400" b="0" i="0" u="none" strike="noStrike" cap="none">
                <a:solidFill>
                  <a:schemeClr val="dk1"/>
                </a:solidFill>
                <a:latin typeface="Montserrat Black"/>
                <a:ea typeface="Montserrat Black"/>
                <a:cs typeface="Montserrat Black"/>
                <a:sym typeface="Montserrat Black"/>
              </a:rPr>
              <a:t>06</a:t>
            </a:r>
            <a:endParaRPr lang="en-US" sz="4400"/>
          </a:p>
        </p:txBody>
      </p:sp>
      <p:cxnSp>
        <p:nvCxnSpPr>
          <p:cNvPr id="10" name="直接连接符 64">
            <a:extLst>
              <a:ext uri="{FF2B5EF4-FFF2-40B4-BE49-F238E27FC236}">
                <a16:creationId xmlns:a16="http://schemas.microsoft.com/office/drawing/2014/main" id="{1DD78E36-52CF-3085-EAF2-EC128B650ED8}"/>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Google Shape;192;p28">
            <a:extLst>
              <a:ext uri="{FF2B5EF4-FFF2-40B4-BE49-F238E27FC236}">
                <a16:creationId xmlns:a16="http://schemas.microsoft.com/office/drawing/2014/main" id="{D93BCD41-2B26-27A8-17F5-609AF4D99874}"/>
              </a:ext>
            </a:extLst>
          </p:cNvPr>
          <p:cNvSpPr txBox="1"/>
          <p:nvPr/>
        </p:nvSpPr>
        <p:spPr>
          <a:xfrm>
            <a:off x="1783566" y="29439"/>
            <a:ext cx="8781900" cy="861744"/>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en-US" sz="4400">
                <a:solidFill>
                  <a:srgbClr val="80799A"/>
                </a:solidFill>
                <a:latin typeface="Montserrat Black"/>
                <a:ea typeface="Montserrat Black"/>
                <a:cs typeface="Montserrat Black"/>
                <a:sym typeface="Montserrat Black"/>
              </a:rPr>
              <a:t>Thực nghiệm</a:t>
            </a:r>
          </a:p>
        </p:txBody>
      </p:sp>
      <p:sp>
        <p:nvSpPr>
          <p:cNvPr id="2" name="TextBox 1">
            <a:extLst>
              <a:ext uri="{FF2B5EF4-FFF2-40B4-BE49-F238E27FC236}">
                <a16:creationId xmlns:a16="http://schemas.microsoft.com/office/drawing/2014/main" id="{0925C0BA-878D-0D4A-CBF5-98EE596ED65F}"/>
              </a:ext>
            </a:extLst>
          </p:cNvPr>
          <p:cNvSpPr txBox="1"/>
          <p:nvPr/>
        </p:nvSpPr>
        <p:spPr>
          <a:xfrm>
            <a:off x="-319306" y="927669"/>
            <a:ext cx="4668527" cy="747705"/>
          </a:xfrm>
          <a:prstGeom prst="rect">
            <a:avLst/>
          </a:prstGeom>
          <a:noFill/>
          <a:effectLst>
            <a:outerShdw blurRad="38100" dist="38100" dir="2100000" algn="bl" rotWithShape="0">
              <a:schemeClr val="accent1">
                <a:lumMod val="75000"/>
                <a:alpha val="50000"/>
              </a:schemeClr>
            </a:outerShdw>
          </a:effectLst>
        </p:spPr>
        <p:txBody>
          <a:bodyPr wrap="square">
            <a:spAutoFit/>
          </a:bodyPr>
          <a:lstStyle/>
          <a:p>
            <a:pPr marL="914400" marR="0" lvl="1" indent="-457200" algn="ctr">
              <a:lnSpc>
                <a:spcPct val="150000"/>
              </a:lnSpc>
              <a:spcBef>
                <a:spcPts val="1000"/>
              </a:spcBef>
              <a:spcAft>
                <a:spcPts val="600"/>
              </a:spcAft>
              <a:buFont typeface="Wingdings" panose="05000000000000000000" pitchFamily="2" charset="2"/>
              <a:buChar char="q"/>
            </a:pPr>
            <a:r>
              <a:rPr lang="en-US"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Thang đo</a:t>
            </a:r>
            <a:endParaRPr lang="vi-VN"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endParaRPr>
          </a:p>
        </p:txBody>
      </p:sp>
      <p:sp>
        <p:nvSpPr>
          <p:cNvPr id="5" name="TextBox 4">
            <a:extLst>
              <a:ext uri="{FF2B5EF4-FFF2-40B4-BE49-F238E27FC236}">
                <a16:creationId xmlns:a16="http://schemas.microsoft.com/office/drawing/2014/main" id="{9B72517C-8FDA-1A9E-891B-1E62B9E3B1DA}"/>
              </a:ext>
            </a:extLst>
          </p:cNvPr>
          <p:cNvSpPr txBox="1"/>
          <p:nvPr/>
        </p:nvSpPr>
        <p:spPr>
          <a:xfrm>
            <a:off x="695192" y="1711537"/>
            <a:ext cx="6753012" cy="583878"/>
          </a:xfrm>
          <a:prstGeom prst="rect">
            <a:avLst/>
          </a:prstGeom>
          <a:noFill/>
          <a:effectLst>
            <a:outerShdw blurRad="38100" dist="38100" dir="2100000" algn="bl" rotWithShape="0">
              <a:schemeClr val="accent1">
                <a:lumMod val="75000"/>
                <a:alpha val="50000"/>
              </a:schemeClr>
            </a:outerShdw>
          </a:effectLst>
        </p:spPr>
        <p:txBody>
          <a:bodyPr wrap="square">
            <a:spAutoFit/>
          </a:bodyPr>
          <a:lstStyle/>
          <a:p>
            <a:pPr marL="914400" marR="0" lvl="1" indent="-457200">
              <a:lnSpc>
                <a:spcPct val="150000"/>
              </a:lnSpc>
              <a:spcBef>
                <a:spcPts val="1000"/>
              </a:spcBef>
              <a:spcAft>
                <a:spcPts val="600"/>
              </a:spcAft>
              <a:buFont typeface="Wingdings" panose="05000000000000000000" pitchFamily="2" charset="2"/>
              <a:buChar char="v"/>
            </a:pPr>
            <a:r>
              <a:rPr lang="vi-VN" sz="2400" b="1">
                <a:solidFill>
                  <a:srgbClr val="279983"/>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Thời gian huấn luyện</a:t>
            </a:r>
          </a:p>
        </p:txBody>
      </p:sp>
      <p:sp>
        <p:nvSpPr>
          <p:cNvPr id="11" name="TextBox 10">
            <a:extLst>
              <a:ext uri="{FF2B5EF4-FFF2-40B4-BE49-F238E27FC236}">
                <a16:creationId xmlns:a16="http://schemas.microsoft.com/office/drawing/2014/main" id="{2FE909DC-05D7-99C1-2936-AA08DD4FAE22}"/>
              </a:ext>
            </a:extLst>
          </p:cNvPr>
          <p:cNvSpPr txBox="1"/>
          <p:nvPr/>
        </p:nvSpPr>
        <p:spPr>
          <a:xfrm>
            <a:off x="1712021" y="2331578"/>
            <a:ext cx="8767958" cy="1708545"/>
          </a:xfrm>
          <a:prstGeom prst="rect">
            <a:avLst/>
          </a:prstGeom>
          <a:noFill/>
        </p:spPr>
        <p:txBody>
          <a:bodyPr wrap="square">
            <a:spAutoFit/>
          </a:bodyPr>
          <a:lstStyle/>
          <a:p>
            <a:pPr lvl="0" algn="just">
              <a:lnSpc>
                <a:spcPct val="150000"/>
              </a:lnSpc>
              <a:spcBef>
                <a:spcPts val="600"/>
              </a:spcBef>
              <a:spcAft>
                <a:spcPts val="600"/>
              </a:spcAft>
            </a:pPr>
            <a:r>
              <a:rPr lang="en-US" sz="1800" b="1">
                <a:effectLst/>
                <a:latin typeface="Comfortaa" panose="00000500000000000000" pitchFamily="2" charset="0"/>
                <a:ea typeface="Calibri" panose="020F0502020204030204" pitchFamily="34" charset="0"/>
                <a:cs typeface="Times New Roman" panose="02020603050405020304" pitchFamily="18" charset="0"/>
              </a:rPr>
              <a:t>Độ đo thời gian huấn luyện (Training Time) là một độ đo được sử dụng để đánh giá </a:t>
            </a:r>
            <a:r>
              <a:rPr lang="en-US"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thời gian mà mô hình mất để được huấn luyện </a:t>
            </a:r>
            <a:r>
              <a:rPr lang="en-US" sz="1800" b="1">
                <a:effectLst/>
                <a:latin typeface="Comfortaa" panose="00000500000000000000" pitchFamily="2" charset="0"/>
                <a:ea typeface="Calibri" panose="020F0502020204030204" pitchFamily="34" charset="0"/>
                <a:cs typeface="Times New Roman" panose="02020603050405020304" pitchFamily="18" charset="0"/>
              </a:rPr>
              <a:t>trên tập dữ liệu. Độ đo này thường được sử dụng để so </a:t>
            </a:r>
            <a:r>
              <a:rPr lang="en-US"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sánh hiệu quả</a:t>
            </a:r>
            <a:r>
              <a:rPr lang="en-US" sz="1800" b="1">
                <a:effectLst/>
                <a:latin typeface="Comfortaa" panose="00000500000000000000" pitchFamily="2" charset="0"/>
                <a:ea typeface="Calibri" panose="020F0502020204030204" pitchFamily="34" charset="0"/>
                <a:cs typeface="Times New Roman" panose="02020603050405020304" pitchFamily="18" charset="0"/>
              </a:rPr>
              <a:t> và </a:t>
            </a:r>
            <a:r>
              <a:rPr lang="en-US"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tốc độ huấn luyện</a:t>
            </a:r>
            <a:r>
              <a:rPr lang="en-US" sz="1800" b="1">
                <a:effectLst/>
                <a:latin typeface="Comfortaa" panose="00000500000000000000" pitchFamily="2" charset="0"/>
                <a:ea typeface="Calibri" panose="020F0502020204030204" pitchFamily="34" charset="0"/>
                <a:cs typeface="Times New Roman" panose="02020603050405020304" pitchFamily="18" charset="0"/>
              </a:rPr>
              <a:t> của các </a:t>
            </a:r>
            <a:r>
              <a:rPr lang="en-US" sz="18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mô hình khác nhau</a:t>
            </a:r>
            <a:endParaRPr lang="en-US" sz="1800" b="1">
              <a:solidFill>
                <a:srgbClr val="FF0000"/>
              </a:solidFill>
              <a:effectLst/>
              <a:latin typeface="Comfortaa" panose="00000500000000000000" pitchFamily="2" charset="0"/>
              <a:ea typeface="Times New Roman" panose="02020603050405020304" pitchFamily="18" charset="0"/>
            </a:endParaRPr>
          </a:p>
        </p:txBody>
      </p:sp>
    </p:spTree>
    <p:extLst>
      <p:ext uri="{BB962C8B-B14F-4D97-AF65-F5344CB8AC3E}">
        <p14:creationId xmlns:p14="http://schemas.microsoft.com/office/powerpoint/2010/main" val="42026312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60369"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Times New Roman" panose="02020603050405020304" pitchFamily="18" charset="0"/>
              <a:ea typeface="站酷小薇LOGO体" panose="02010600010101010101" charset="-122"/>
              <a:cs typeface="Times New Roman" panose="02020603050405020304" pitchFamily="18" charset="0"/>
            </a:endParaRPr>
          </a:p>
        </p:txBody>
      </p:sp>
      <p:sp>
        <p:nvSpPr>
          <p:cNvPr id="4" name="TextBox 3">
            <a:extLst>
              <a:ext uri="{FF2B5EF4-FFF2-40B4-BE49-F238E27FC236}">
                <a16:creationId xmlns:a16="http://schemas.microsoft.com/office/drawing/2014/main" id="{FE9547F5-D7B6-85CE-618A-4447D6E2955C}"/>
              </a:ext>
            </a:extLst>
          </p:cNvPr>
          <p:cNvSpPr txBox="1"/>
          <p:nvPr/>
        </p:nvSpPr>
        <p:spPr>
          <a:xfrm>
            <a:off x="695192" y="76143"/>
            <a:ext cx="1017494" cy="769441"/>
          </a:xfrm>
          <a:prstGeom prst="rect">
            <a:avLst/>
          </a:prstGeom>
          <a:noFill/>
        </p:spPr>
        <p:txBody>
          <a:bodyPr wrap="square">
            <a:spAutoFit/>
          </a:bodyPr>
          <a:lstStyle/>
          <a:p>
            <a:pPr marL="0" marR="0" lvl="0" indent="0" algn="l" rtl="0">
              <a:lnSpc>
                <a:spcPct val="100000"/>
              </a:lnSpc>
              <a:spcBef>
                <a:spcPts val="0"/>
              </a:spcBef>
              <a:spcAft>
                <a:spcPts val="0"/>
              </a:spcAft>
              <a:buClr>
                <a:srgbClr val="27173A"/>
              </a:buClr>
              <a:buSzPts val="6000"/>
              <a:buFont typeface="Montserrat Black"/>
              <a:buNone/>
            </a:pPr>
            <a:r>
              <a:rPr lang="en-US" sz="4400" b="0" i="0" u="none" strike="noStrike" cap="none">
                <a:solidFill>
                  <a:schemeClr val="dk1"/>
                </a:solidFill>
                <a:latin typeface="Montserrat Black"/>
                <a:ea typeface="Montserrat Black"/>
                <a:cs typeface="Montserrat Black"/>
                <a:sym typeface="Montserrat Black"/>
              </a:rPr>
              <a:t>06</a:t>
            </a:r>
            <a:endParaRPr lang="en-US" sz="4400"/>
          </a:p>
        </p:txBody>
      </p:sp>
      <p:sp>
        <p:nvSpPr>
          <p:cNvPr id="6" name="Google Shape;192;p28">
            <a:extLst>
              <a:ext uri="{FF2B5EF4-FFF2-40B4-BE49-F238E27FC236}">
                <a16:creationId xmlns:a16="http://schemas.microsoft.com/office/drawing/2014/main" id="{D93BCD41-2B26-27A8-17F5-609AF4D99874}"/>
              </a:ext>
            </a:extLst>
          </p:cNvPr>
          <p:cNvSpPr txBox="1"/>
          <p:nvPr/>
        </p:nvSpPr>
        <p:spPr>
          <a:xfrm>
            <a:off x="1783566" y="29439"/>
            <a:ext cx="8781900" cy="861744"/>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en-US" sz="4400">
                <a:solidFill>
                  <a:srgbClr val="80799A"/>
                </a:solidFill>
                <a:latin typeface="Montserrat Black"/>
                <a:ea typeface="Montserrat Black"/>
                <a:cs typeface="Montserrat Black"/>
                <a:sym typeface="Montserrat Black"/>
              </a:rPr>
              <a:t>Thực nghiệm</a:t>
            </a:r>
          </a:p>
        </p:txBody>
      </p:sp>
      <p:sp>
        <p:nvSpPr>
          <p:cNvPr id="2" name="TextBox 1">
            <a:extLst>
              <a:ext uri="{FF2B5EF4-FFF2-40B4-BE49-F238E27FC236}">
                <a16:creationId xmlns:a16="http://schemas.microsoft.com/office/drawing/2014/main" id="{0925C0BA-878D-0D4A-CBF5-98EE596ED65F}"/>
              </a:ext>
            </a:extLst>
          </p:cNvPr>
          <p:cNvSpPr txBox="1"/>
          <p:nvPr/>
        </p:nvSpPr>
        <p:spPr>
          <a:xfrm>
            <a:off x="154689" y="952315"/>
            <a:ext cx="6102951" cy="747705"/>
          </a:xfrm>
          <a:prstGeom prst="rect">
            <a:avLst/>
          </a:prstGeom>
          <a:noFill/>
          <a:effectLst>
            <a:outerShdw blurRad="38100" dist="38100" dir="2100000" algn="bl" rotWithShape="0">
              <a:schemeClr val="accent1">
                <a:lumMod val="75000"/>
                <a:alpha val="50000"/>
              </a:schemeClr>
            </a:outerShdw>
          </a:effectLst>
        </p:spPr>
        <p:txBody>
          <a:bodyPr wrap="square">
            <a:spAutoFit/>
          </a:bodyPr>
          <a:lstStyle/>
          <a:p>
            <a:pPr marL="914400" marR="0" lvl="1" indent="-457200" algn="ctr">
              <a:lnSpc>
                <a:spcPct val="150000"/>
              </a:lnSpc>
              <a:spcBef>
                <a:spcPts val="1000"/>
              </a:spcBef>
              <a:spcAft>
                <a:spcPts val="600"/>
              </a:spcAft>
              <a:buFont typeface="Wingdings" panose="05000000000000000000" pitchFamily="2" charset="2"/>
              <a:buChar char="q"/>
            </a:pPr>
            <a:r>
              <a:rPr lang="en-US"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Kết quả và phân tích</a:t>
            </a:r>
            <a:endParaRPr lang="vi-VN"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endParaRPr>
          </a:p>
        </p:txBody>
      </p:sp>
      <p:sp>
        <p:nvSpPr>
          <p:cNvPr id="5" name="Rectangle: Rounded Corners 4">
            <a:extLst>
              <a:ext uri="{FF2B5EF4-FFF2-40B4-BE49-F238E27FC236}">
                <a16:creationId xmlns:a16="http://schemas.microsoft.com/office/drawing/2014/main" id="{D132CEDA-F0F7-A40F-2348-B1933E5953B7}"/>
              </a:ext>
            </a:extLst>
          </p:cNvPr>
          <p:cNvSpPr/>
          <p:nvPr/>
        </p:nvSpPr>
        <p:spPr>
          <a:xfrm>
            <a:off x="1244600" y="5986054"/>
            <a:ext cx="765266"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8C9DE149-A9F7-7EA6-F3F5-740925D497DE}"/>
              </a:ext>
            </a:extLst>
          </p:cNvPr>
          <p:cNvSpPr/>
          <p:nvPr/>
        </p:nvSpPr>
        <p:spPr>
          <a:xfrm>
            <a:off x="3062333" y="5986417"/>
            <a:ext cx="765266"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Rectangle: Rounded Corners 7">
            <a:extLst>
              <a:ext uri="{FF2B5EF4-FFF2-40B4-BE49-F238E27FC236}">
                <a16:creationId xmlns:a16="http://schemas.microsoft.com/office/drawing/2014/main" id="{C9291DDC-13D2-10A3-8F57-3C1D0EA77FF8}"/>
              </a:ext>
            </a:extLst>
          </p:cNvPr>
          <p:cNvSpPr/>
          <p:nvPr/>
        </p:nvSpPr>
        <p:spPr>
          <a:xfrm>
            <a:off x="755567" y="5583067"/>
            <a:ext cx="765266" cy="224461"/>
          </a:xfrm>
          <a:prstGeom prst="roundRect">
            <a:avLst/>
          </a:prstGeom>
          <a:noFill/>
          <a:ln>
            <a:solidFill>
              <a:srgbClr val="FF0000"/>
            </a:solidFill>
          </a:ln>
          <a:scene3d>
            <a:camera prst="orthographicFront">
              <a:rot lat="0" lon="0" rev="4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2" name="Chart 11">
            <a:extLst>
              <a:ext uri="{FF2B5EF4-FFF2-40B4-BE49-F238E27FC236}">
                <a16:creationId xmlns:a16="http://schemas.microsoft.com/office/drawing/2014/main" id="{2365DD60-1F4A-8AE4-EFEA-3E9AD6CEA003}"/>
              </a:ext>
            </a:extLst>
          </p:cNvPr>
          <p:cNvGraphicFramePr>
            <a:graphicFrameLocks/>
          </p:cNvGraphicFramePr>
          <p:nvPr/>
        </p:nvGraphicFramePr>
        <p:xfrm>
          <a:off x="182880" y="1700020"/>
          <a:ext cx="11616397" cy="4798093"/>
        </p:xfrm>
        <a:graphic>
          <a:graphicData uri="http://schemas.openxmlformats.org/drawingml/2006/chart">
            <c:chart xmlns:c="http://schemas.openxmlformats.org/drawingml/2006/chart" xmlns:r="http://schemas.openxmlformats.org/officeDocument/2006/relationships" r:id="rId3"/>
          </a:graphicData>
        </a:graphic>
      </p:graphicFrame>
      <p:cxnSp>
        <p:nvCxnSpPr>
          <p:cNvPr id="10" name="直接连接符 64">
            <a:extLst>
              <a:ext uri="{FF2B5EF4-FFF2-40B4-BE49-F238E27FC236}">
                <a16:creationId xmlns:a16="http://schemas.microsoft.com/office/drawing/2014/main" id="{1DD78E36-52CF-3085-EAF2-EC128B650ED8}"/>
              </a:ext>
            </a:extLst>
          </p:cNvPr>
          <p:cNvCxnSpPr/>
          <p:nvPr/>
        </p:nvCxnSpPr>
        <p:spPr>
          <a:xfrm>
            <a:off x="1271040" y="937623"/>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11" name="Rectangle: Rounded Corners 10">
            <a:extLst>
              <a:ext uri="{FF2B5EF4-FFF2-40B4-BE49-F238E27FC236}">
                <a16:creationId xmlns:a16="http://schemas.microsoft.com/office/drawing/2014/main" id="{DAA4EA5C-3011-11ED-6E4E-3B485D99F1E2}"/>
              </a:ext>
            </a:extLst>
          </p:cNvPr>
          <p:cNvSpPr/>
          <p:nvPr/>
        </p:nvSpPr>
        <p:spPr>
          <a:xfrm>
            <a:off x="2250348" y="5573542"/>
            <a:ext cx="765266" cy="224461"/>
          </a:xfrm>
          <a:prstGeom prst="roundRect">
            <a:avLst/>
          </a:prstGeom>
          <a:noFill/>
          <a:ln>
            <a:solidFill>
              <a:srgbClr val="FF0000"/>
            </a:solidFill>
          </a:ln>
          <a:scene3d>
            <a:camera prst="orthographicFront">
              <a:rot lat="0" lon="0" rev="4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744444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60369"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Times New Roman" panose="02020603050405020304" pitchFamily="18" charset="0"/>
              <a:ea typeface="站酷小薇LOGO体" panose="02010600010101010101" charset="-122"/>
              <a:cs typeface="Times New Roman" panose="02020603050405020304" pitchFamily="18" charset="0"/>
            </a:endParaRPr>
          </a:p>
        </p:txBody>
      </p:sp>
      <p:sp>
        <p:nvSpPr>
          <p:cNvPr id="4" name="TextBox 3">
            <a:extLst>
              <a:ext uri="{FF2B5EF4-FFF2-40B4-BE49-F238E27FC236}">
                <a16:creationId xmlns:a16="http://schemas.microsoft.com/office/drawing/2014/main" id="{FE9547F5-D7B6-85CE-618A-4447D6E2955C}"/>
              </a:ext>
            </a:extLst>
          </p:cNvPr>
          <p:cNvSpPr txBox="1"/>
          <p:nvPr/>
        </p:nvSpPr>
        <p:spPr>
          <a:xfrm>
            <a:off x="695192" y="76143"/>
            <a:ext cx="1017494" cy="769441"/>
          </a:xfrm>
          <a:prstGeom prst="rect">
            <a:avLst/>
          </a:prstGeom>
          <a:noFill/>
        </p:spPr>
        <p:txBody>
          <a:bodyPr wrap="square">
            <a:spAutoFit/>
          </a:bodyPr>
          <a:lstStyle/>
          <a:p>
            <a:pPr marL="0" marR="0" lvl="0" indent="0" algn="l" rtl="0">
              <a:lnSpc>
                <a:spcPct val="100000"/>
              </a:lnSpc>
              <a:spcBef>
                <a:spcPts val="0"/>
              </a:spcBef>
              <a:spcAft>
                <a:spcPts val="0"/>
              </a:spcAft>
              <a:buClr>
                <a:srgbClr val="27173A"/>
              </a:buClr>
              <a:buSzPts val="6000"/>
              <a:buFont typeface="Montserrat Black"/>
              <a:buNone/>
            </a:pPr>
            <a:r>
              <a:rPr lang="en-US" sz="4400" b="0" i="0" u="none" strike="noStrike" cap="none">
                <a:solidFill>
                  <a:schemeClr val="dk1"/>
                </a:solidFill>
                <a:latin typeface="Montserrat Black"/>
                <a:ea typeface="Montserrat Black"/>
                <a:cs typeface="Montserrat Black"/>
                <a:sym typeface="Montserrat Black"/>
              </a:rPr>
              <a:t>06</a:t>
            </a:r>
            <a:endParaRPr lang="en-US" sz="4400"/>
          </a:p>
        </p:txBody>
      </p:sp>
      <p:cxnSp>
        <p:nvCxnSpPr>
          <p:cNvPr id="10" name="直接连接符 64">
            <a:extLst>
              <a:ext uri="{FF2B5EF4-FFF2-40B4-BE49-F238E27FC236}">
                <a16:creationId xmlns:a16="http://schemas.microsoft.com/office/drawing/2014/main" id="{1DD78E36-52CF-3085-EAF2-EC128B650ED8}"/>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Google Shape;192;p28">
            <a:extLst>
              <a:ext uri="{FF2B5EF4-FFF2-40B4-BE49-F238E27FC236}">
                <a16:creationId xmlns:a16="http://schemas.microsoft.com/office/drawing/2014/main" id="{D93BCD41-2B26-27A8-17F5-609AF4D99874}"/>
              </a:ext>
            </a:extLst>
          </p:cNvPr>
          <p:cNvSpPr txBox="1"/>
          <p:nvPr/>
        </p:nvSpPr>
        <p:spPr>
          <a:xfrm>
            <a:off x="1783566" y="29439"/>
            <a:ext cx="8781900" cy="861744"/>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en-US" sz="4400">
                <a:solidFill>
                  <a:srgbClr val="80799A"/>
                </a:solidFill>
                <a:latin typeface="Montserrat Black"/>
                <a:ea typeface="Montserrat Black"/>
                <a:cs typeface="Montserrat Black"/>
                <a:sym typeface="Montserrat Black"/>
              </a:rPr>
              <a:t>Thực nghiệm</a:t>
            </a:r>
          </a:p>
        </p:txBody>
      </p:sp>
      <p:sp>
        <p:nvSpPr>
          <p:cNvPr id="2" name="TextBox 1">
            <a:extLst>
              <a:ext uri="{FF2B5EF4-FFF2-40B4-BE49-F238E27FC236}">
                <a16:creationId xmlns:a16="http://schemas.microsoft.com/office/drawing/2014/main" id="{0925C0BA-878D-0D4A-CBF5-98EE596ED65F}"/>
              </a:ext>
            </a:extLst>
          </p:cNvPr>
          <p:cNvSpPr txBox="1"/>
          <p:nvPr/>
        </p:nvSpPr>
        <p:spPr>
          <a:xfrm>
            <a:off x="154689" y="952315"/>
            <a:ext cx="6102951" cy="747705"/>
          </a:xfrm>
          <a:prstGeom prst="rect">
            <a:avLst/>
          </a:prstGeom>
          <a:noFill/>
          <a:effectLst>
            <a:outerShdw blurRad="38100" dist="38100" dir="2100000" algn="bl" rotWithShape="0">
              <a:schemeClr val="accent1">
                <a:lumMod val="75000"/>
                <a:alpha val="50000"/>
              </a:schemeClr>
            </a:outerShdw>
          </a:effectLst>
        </p:spPr>
        <p:txBody>
          <a:bodyPr wrap="square">
            <a:spAutoFit/>
          </a:bodyPr>
          <a:lstStyle/>
          <a:p>
            <a:pPr marL="914400" marR="0" lvl="1" indent="-457200" algn="ctr">
              <a:lnSpc>
                <a:spcPct val="150000"/>
              </a:lnSpc>
              <a:spcBef>
                <a:spcPts val="1000"/>
              </a:spcBef>
              <a:spcAft>
                <a:spcPts val="600"/>
              </a:spcAft>
              <a:buFont typeface="Wingdings" panose="05000000000000000000" pitchFamily="2" charset="2"/>
              <a:buChar char="q"/>
            </a:pPr>
            <a:r>
              <a:rPr lang="en-US"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Kết quả và phân tích</a:t>
            </a:r>
            <a:endParaRPr lang="vi-VN"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endParaRPr>
          </a:p>
        </p:txBody>
      </p:sp>
      <p:graphicFrame>
        <p:nvGraphicFramePr>
          <p:cNvPr id="3" name="Chart 2">
            <a:extLst>
              <a:ext uri="{FF2B5EF4-FFF2-40B4-BE49-F238E27FC236}">
                <a16:creationId xmlns:a16="http://schemas.microsoft.com/office/drawing/2014/main" id="{26C97120-74C1-0F9E-ED57-B7F1ECB9C339}"/>
              </a:ext>
            </a:extLst>
          </p:cNvPr>
          <p:cNvGraphicFramePr>
            <a:graphicFrameLocks/>
          </p:cNvGraphicFramePr>
          <p:nvPr/>
        </p:nvGraphicFramePr>
        <p:xfrm>
          <a:off x="182880" y="1700020"/>
          <a:ext cx="11616397" cy="4798093"/>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Rounded Corners 4">
            <a:extLst>
              <a:ext uri="{FF2B5EF4-FFF2-40B4-BE49-F238E27FC236}">
                <a16:creationId xmlns:a16="http://schemas.microsoft.com/office/drawing/2014/main" id="{721918AE-85D2-A2C5-02DB-B8250A0AB885}"/>
              </a:ext>
            </a:extLst>
          </p:cNvPr>
          <p:cNvSpPr/>
          <p:nvPr/>
        </p:nvSpPr>
        <p:spPr>
          <a:xfrm>
            <a:off x="5711629" y="5467675"/>
            <a:ext cx="488091" cy="191640"/>
          </a:xfrm>
          <a:prstGeom prst="roundRect">
            <a:avLst/>
          </a:prstGeom>
          <a:noFill/>
          <a:ln>
            <a:solidFill>
              <a:srgbClr val="FF0000"/>
            </a:solidFill>
          </a:ln>
          <a:scene3d>
            <a:camera prst="orthographicFront">
              <a:rot lat="0" lon="0" rev="4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C6CBDD62-43B2-57B0-6192-8EC89526F304}"/>
              </a:ext>
            </a:extLst>
          </p:cNvPr>
          <p:cNvSpPr/>
          <p:nvPr/>
        </p:nvSpPr>
        <p:spPr>
          <a:xfrm>
            <a:off x="7538084" y="5475735"/>
            <a:ext cx="488091" cy="191640"/>
          </a:xfrm>
          <a:prstGeom prst="roundRect">
            <a:avLst/>
          </a:prstGeom>
          <a:noFill/>
          <a:ln>
            <a:solidFill>
              <a:srgbClr val="FF0000"/>
            </a:solidFill>
          </a:ln>
          <a:scene3d>
            <a:camera prst="orthographicFront">
              <a:rot lat="0" lon="0" rev="4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90085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60369"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Times New Roman" panose="02020603050405020304" pitchFamily="18" charset="0"/>
              <a:ea typeface="站酷小薇LOGO体" panose="02010600010101010101" charset="-122"/>
              <a:cs typeface="Times New Roman" panose="02020603050405020304" pitchFamily="18" charset="0"/>
            </a:endParaRPr>
          </a:p>
        </p:txBody>
      </p:sp>
      <p:sp>
        <p:nvSpPr>
          <p:cNvPr id="4" name="TextBox 3">
            <a:extLst>
              <a:ext uri="{FF2B5EF4-FFF2-40B4-BE49-F238E27FC236}">
                <a16:creationId xmlns:a16="http://schemas.microsoft.com/office/drawing/2014/main" id="{FE9547F5-D7B6-85CE-618A-4447D6E2955C}"/>
              </a:ext>
            </a:extLst>
          </p:cNvPr>
          <p:cNvSpPr txBox="1"/>
          <p:nvPr/>
        </p:nvSpPr>
        <p:spPr>
          <a:xfrm>
            <a:off x="695192" y="76143"/>
            <a:ext cx="1017494" cy="769441"/>
          </a:xfrm>
          <a:prstGeom prst="rect">
            <a:avLst/>
          </a:prstGeom>
          <a:noFill/>
        </p:spPr>
        <p:txBody>
          <a:bodyPr wrap="square">
            <a:spAutoFit/>
          </a:bodyPr>
          <a:lstStyle/>
          <a:p>
            <a:pPr marL="0" marR="0" lvl="0" indent="0" algn="l" rtl="0">
              <a:lnSpc>
                <a:spcPct val="100000"/>
              </a:lnSpc>
              <a:spcBef>
                <a:spcPts val="0"/>
              </a:spcBef>
              <a:spcAft>
                <a:spcPts val="0"/>
              </a:spcAft>
              <a:buClr>
                <a:srgbClr val="27173A"/>
              </a:buClr>
              <a:buSzPts val="6000"/>
              <a:buFont typeface="Montserrat Black"/>
              <a:buNone/>
            </a:pPr>
            <a:r>
              <a:rPr lang="en-US" sz="4400" b="0" i="0" u="none" strike="noStrike" cap="none">
                <a:solidFill>
                  <a:schemeClr val="dk1"/>
                </a:solidFill>
                <a:latin typeface="Montserrat Black"/>
                <a:ea typeface="Montserrat Black"/>
                <a:cs typeface="Montserrat Black"/>
                <a:sym typeface="Montserrat Black"/>
              </a:rPr>
              <a:t>06</a:t>
            </a:r>
            <a:endParaRPr lang="en-US" sz="4400"/>
          </a:p>
        </p:txBody>
      </p:sp>
      <p:cxnSp>
        <p:nvCxnSpPr>
          <p:cNvPr id="10" name="直接连接符 64">
            <a:extLst>
              <a:ext uri="{FF2B5EF4-FFF2-40B4-BE49-F238E27FC236}">
                <a16:creationId xmlns:a16="http://schemas.microsoft.com/office/drawing/2014/main" id="{1DD78E36-52CF-3085-EAF2-EC128B650ED8}"/>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Google Shape;192;p28">
            <a:extLst>
              <a:ext uri="{FF2B5EF4-FFF2-40B4-BE49-F238E27FC236}">
                <a16:creationId xmlns:a16="http://schemas.microsoft.com/office/drawing/2014/main" id="{D93BCD41-2B26-27A8-17F5-609AF4D99874}"/>
              </a:ext>
            </a:extLst>
          </p:cNvPr>
          <p:cNvSpPr txBox="1"/>
          <p:nvPr/>
        </p:nvSpPr>
        <p:spPr>
          <a:xfrm>
            <a:off x="1783566" y="29439"/>
            <a:ext cx="8781900" cy="861744"/>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en-US" sz="4400">
                <a:solidFill>
                  <a:srgbClr val="80799A"/>
                </a:solidFill>
                <a:latin typeface="Montserrat Black"/>
                <a:ea typeface="Montserrat Black"/>
                <a:cs typeface="Montserrat Black"/>
                <a:sym typeface="Montserrat Black"/>
              </a:rPr>
              <a:t>Thực nghiệm</a:t>
            </a:r>
          </a:p>
        </p:txBody>
      </p:sp>
      <p:sp>
        <p:nvSpPr>
          <p:cNvPr id="2" name="TextBox 1">
            <a:extLst>
              <a:ext uri="{FF2B5EF4-FFF2-40B4-BE49-F238E27FC236}">
                <a16:creationId xmlns:a16="http://schemas.microsoft.com/office/drawing/2014/main" id="{0925C0BA-878D-0D4A-CBF5-98EE596ED65F}"/>
              </a:ext>
            </a:extLst>
          </p:cNvPr>
          <p:cNvSpPr txBox="1"/>
          <p:nvPr/>
        </p:nvSpPr>
        <p:spPr>
          <a:xfrm>
            <a:off x="154689" y="952315"/>
            <a:ext cx="6102951" cy="747705"/>
          </a:xfrm>
          <a:prstGeom prst="rect">
            <a:avLst/>
          </a:prstGeom>
          <a:noFill/>
          <a:effectLst>
            <a:outerShdw blurRad="38100" dist="38100" dir="2100000" algn="bl" rotWithShape="0">
              <a:schemeClr val="accent1">
                <a:lumMod val="75000"/>
                <a:alpha val="50000"/>
              </a:schemeClr>
            </a:outerShdw>
          </a:effectLst>
        </p:spPr>
        <p:txBody>
          <a:bodyPr wrap="square">
            <a:spAutoFit/>
          </a:bodyPr>
          <a:lstStyle/>
          <a:p>
            <a:pPr marL="914400" marR="0" lvl="1" indent="-457200" algn="ctr">
              <a:lnSpc>
                <a:spcPct val="150000"/>
              </a:lnSpc>
              <a:spcBef>
                <a:spcPts val="1000"/>
              </a:spcBef>
              <a:spcAft>
                <a:spcPts val="600"/>
              </a:spcAft>
              <a:buFont typeface="Wingdings" panose="05000000000000000000" pitchFamily="2" charset="2"/>
              <a:buChar char="q"/>
            </a:pPr>
            <a:r>
              <a:rPr lang="en-US"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Kết quả và phân tích</a:t>
            </a:r>
            <a:endParaRPr lang="vi-VN"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endParaRPr>
          </a:p>
        </p:txBody>
      </p:sp>
      <p:graphicFrame>
        <p:nvGraphicFramePr>
          <p:cNvPr id="3" name="Chart 2">
            <a:extLst>
              <a:ext uri="{FF2B5EF4-FFF2-40B4-BE49-F238E27FC236}">
                <a16:creationId xmlns:a16="http://schemas.microsoft.com/office/drawing/2014/main" id="{26C97120-74C1-0F9E-ED57-B7F1ECB9C339}"/>
              </a:ext>
            </a:extLst>
          </p:cNvPr>
          <p:cNvGraphicFramePr>
            <a:graphicFrameLocks/>
          </p:cNvGraphicFramePr>
          <p:nvPr/>
        </p:nvGraphicFramePr>
        <p:xfrm>
          <a:off x="182880" y="1700020"/>
          <a:ext cx="11616397" cy="4798093"/>
        </p:xfrm>
        <a:graphic>
          <a:graphicData uri="http://schemas.openxmlformats.org/drawingml/2006/chart">
            <c:chart xmlns:c="http://schemas.openxmlformats.org/drawingml/2006/chart" xmlns:r="http://schemas.openxmlformats.org/officeDocument/2006/relationships" r:id="rId3"/>
          </a:graphicData>
        </a:graphic>
      </p:graphicFrame>
      <p:sp>
        <p:nvSpPr>
          <p:cNvPr id="5" name="Rectangle: Rounded Corners 4">
            <a:extLst>
              <a:ext uri="{FF2B5EF4-FFF2-40B4-BE49-F238E27FC236}">
                <a16:creationId xmlns:a16="http://schemas.microsoft.com/office/drawing/2014/main" id="{75C7D54D-298F-D8BF-485A-11A910191A6F}"/>
              </a:ext>
            </a:extLst>
          </p:cNvPr>
          <p:cNvSpPr/>
          <p:nvPr/>
        </p:nvSpPr>
        <p:spPr>
          <a:xfrm>
            <a:off x="8553449" y="5543550"/>
            <a:ext cx="561975" cy="219075"/>
          </a:xfrm>
          <a:prstGeom prst="roundRect">
            <a:avLst/>
          </a:prstGeom>
          <a:noFill/>
          <a:ln>
            <a:solidFill>
              <a:srgbClr val="FF0000"/>
            </a:solidFill>
          </a:ln>
          <a:scene3d>
            <a:camera prst="orthographicFront">
              <a:rot lat="0" lon="0" rev="4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Rounded Corners 6">
            <a:extLst>
              <a:ext uri="{FF2B5EF4-FFF2-40B4-BE49-F238E27FC236}">
                <a16:creationId xmlns:a16="http://schemas.microsoft.com/office/drawing/2014/main" id="{BA5C35F9-A3DC-8B8E-5F9C-12190D6D04E7}"/>
              </a:ext>
            </a:extLst>
          </p:cNvPr>
          <p:cNvSpPr/>
          <p:nvPr/>
        </p:nvSpPr>
        <p:spPr>
          <a:xfrm>
            <a:off x="10022541" y="5553075"/>
            <a:ext cx="561975" cy="219075"/>
          </a:xfrm>
          <a:prstGeom prst="roundRect">
            <a:avLst/>
          </a:prstGeom>
          <a:noFill/>
          <a:ln>
            <a:solidFill>
              <a:srgbClr val="FF0000"/>
            </a:solidFill>
          </a:ln>
          <a:scene3d>
            <a:camera prst="orthographicFront">
              <a:rot lat="0" lon="0" rev="4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918387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60369"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Times New Roman" panose="02020603050405020304" pitchFamily="18" charset="0"/>
              <a:ea typeface="站酷小薇LOGO体" panose="02010600010101010101" charset="-122"/>
              <a:cs typeface="Times New Roman" panose="02020603050405020304" pitchFamily="18" charset="0"/>
            </a:endParaRPr>
          </a:p>
        </p:txBody>
      </p:sp>
      <p:sp>
        <p:nvSpPr>
          <p:cNvPr id="4" name="TextBox 3">
            <a:extLst>
              <a:ext uri="{FF2B5EF4-FFF2-40B4-BE49-F238E27FC236}">
                <a16:creationId xmlns:a16="http://schemas.microsoft.com/office/drawing/2014/main" id="{FE9547F5-D7B6-85CE-618A-4447D6E2955C}"/>
              </a:ext>
            </a:extLst>
          </p:cNvPr>
          <p:cNvSpPr txBox="1"/>
          <p:nvPr/>
        </p:nvSpPr>
        <p:spPr>
          <a:xfrm>
            <a:off x="695192" y="76143"/>
            <a:ext cx="1017494" cy="769441"/>
          </a:xfrm>
          <a:prstGeom prst="rect">
            <a:avLst/>
          </a:prstGeom>
          <a:noFill/>
        </p:spPr>
        <p:txBody>
          <a:bodyPr wrap="square">
            <a:spAutoFit/>
          </a:bodyPr>
          <a:lstStyle/>
          <a:p>
            <a:pPr marL="0" marR="0" lvl="0" indent="0" algn="l" rtl="0">
              <a:lnSpc>
                <a:spcPct val="100000"/>
              </a:lnSpc>
              <a:spcBef>
                <a:spcPts val="0"/>
              </a:spcBef>
              <a:spcAft>
                <a:spcPts val="0"/>
              </a:spcAft>
              <a:buClr>
                <a:srgbClr val="27173A"/>
              </a:buClr>
              <a:buSzPts val="6000"/>
              <a:buFont typeface="Montserrat Black"/>
              <a:buNone/>
            </a:pPr>
            <a:r>
              <a:rPr lang="en-US" sz="4400" b="0" i="0" u="none" strike="noStrike" cap="none">
                <a:solidFill>
                  <a:schemeClr val="dk1"/>
                </a:solidFill>
                <a:latin typeface="Montserrat Black"/>
                <a:ea typeface="Montserrat Black"/>
                <a:cs typeface="Montserrat Black"/>
                <a:sym typeface="Montserrat Black"/>
              </a:rPr>
              <a:t>06</a:t>
            </a:r>
            <a:endParaRPr lang="en-US" sz="4400"/>
          </a:p>
        </p:txBody>
      </p:sp>
      <p:cxnSp>
        <p:nvCxnSpPr>
          <p:cNvPr id="10" name="直接连接符 64">
            <a:extLst>
              <a:ext uri="{FF2B5EF4-FFF2-40B4-BE49-F238E27FC236}">
                <a16:creationId xmlns:a16="http://schemas.microsoft.com/office/drawing/2014/main" id="{1DD78E36-52CF-3085-EAF2-EC128B650ED8}"/>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Google Shape;192;p28">
            <a:extLst>
              <a:ext uri="{FF2B5EF4-FFF2-40B4-BE49-F238E27FC236}">
                <a16:creationId xmlns:a16="http://schemas.microsoft.com/office/drawing/2014/main" id="{D93BCD41-2B26-27A8-17F5-609AF4D99874}"/>
              </a:ext>
            </a:extLst>
          </p:cNvPr>
          <p:cNvSpPr txBox="1"/>
          <p:nvPr/>
        </p:nvSpPr>
        <p:spPr>
          <a:xfrm>
            <a:off x="1783566" y="29439"/>
            <a:ext cx="8781900" cy="861744"/>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en-US" sz="4400">
                <a:solidFill>
                  <a:srgbClr val="80799A"/>
                </a:solidFill>
                <a:latin typeface="Montserrat Black"/>
                <a:ea typeface="Montserrat Black"/>
                <a:cs typeface="Montserrat Black"/>
                <a:sym typeface="Montserrat Black"/>
              </a:rPr>
              <a:t>Thực nghiệm</a:t>
            </a:r>
          </a:p>
        </p:txBody>
      </p:sp>
      <p:sp>
        <p:nvSpPr>
          <p:cNvPr id="2" name="TextBox 1">
            <a:extLst>
              <a:ext uri="{FF2B5EF4-FFF2-40B4-BE49-F238E27FC236}">
                <a16:creationId xmlns:a16="http://schemas.microsoft.com/office/drawing/2014/main" id="{0925C0BA-878D-0D4A-CBF5-98EE596ED65F}"/>
              </a:ext>
            </a:extLst>
          </p:cNvPr>
          <p:cNvSpPr txBox="1"/>
          <p:nvPr/>
        </p:nvSpPr>
        <p:spPr>
          <a:xfrm>
            <a:off x="154689" y="952315"/>
            <a:ext cx="6102951" cy="747705"/>
          </a:xfrm>
          <a:prstGeom prst="rect">
            <a:avLst/>
          </a:prstGeom>
          <a:noFill/>
          <a:effectLst>
            <a:outerShdw blurRad="38100" dist="38100" dir="2100000" algn="bl" rotWithShape="0">
              <a:schemeClr val="accent1">
                <a:lumMod val="75000"/>
                <a:alpha val="50000"/>
              </a:schemeClr>
            </a:outerShdw>
          </a:effectLst>
        </p:spPr>
        <p:txBody>
          <a:bodyPr wrap="square">
            <a:spAutoFit/>
          </a:bodyPr>
          <a:lstStyle/>
          <a:p>
            <a:pPr marL="914400" marR="0" lvl="1" indent="-457200" algn="ctr">
              <a:lnSpc>
                <a:spcPct val="150000"/>
              </a:lnSpc>
              <a:spcBef>
                <a:spcPts val="1000"/>
              </a:spcBef>
              <a:spcAft>
                <a:spcPts val="600"/>
              </a:spcAft>
              <a:buFont typeface="Wingdings" panose="05000000000000000000" pitchFamily="2" charset="2"/>
              <a:buChar char="q"/>
            </a:pPr>
            <a:r>
              <a:rPr lang="en-US"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Kết quả và phân tích</a:t>
            </a:r>
            <a:endParaRPr lang="vi-VN"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endParaRPr>
          </a:p>
        </p:txBody>
      </p:sp>
      <p:sp>
        <p:nvSpPr>
          <p:cNvPr id="5" name="Rectangle: Rounded Corners 4">
            <a:extLst>
              <a:ext uri="{FF2B5EF4-FFF2-40B4-BE49-F238E27FC236}">
                <a16:creationId xmlns:a16="http://schemas.microsoft.com/office/drawing/2014/main" id="{D32D2974-41AE-81DE-7E5F-422BBA7060E3}"/>
              </a:ext>
            </a:extLst>
          </p:cNvPr>
          <p:cNvSpPr/>
          <p:nvPr/>
        </p:nvSpPr>
        <p:spPr>
          <a:xfrm>
            <a:off x="1246806" y="5868040"/>
            <a:ext cx="765266"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7" name="Rectangle: Rounded Corners 6">
            <a:extLst>
              <a:ext uri="{FF2B5EF4-FFF2-40B4-BE49-F238E27FC236}">
                <a16:creationId xmlns:a16="http://schemas.microsoft.com/office/drawing/2014/main" id="{298D5B3B-0B9F-7A69-6A6A-932BD8B91C21}"/>
              </a:ext>
            </a:extLst>
          </p:cNvPr>
          <p:cNvSpPr/>
          <p:nvPr/>
        </p:nvSpPr>
        <p:spPr>
          <a:xfrm>
            <a:off x="3075998" y="5868040"/>
            <a:ext cx="765266"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8" name="Rectangle: Rounded Corners 7">
            <a:extLst>
              <a:ext uri="{FF2B5EF4-FFF2-40B4-BE49-F238E27FC236}">
                <a16:creationId xmlns:a16="http://schemas.microsoft.com/office/drawing/2014/main" id="{A0C6A50C-6274-8DEB-3E1C-F2B6C56BDBF9}"/>
              </a:ext>
            </a:extLst>
          </p:cNvPr>
          <p:cNvSpPr/>
          <p:nvPr/>
        </p:nvSpPr>
        <p:spPr>
          <a:xfrm>
            <a:off x="4887629" y="5868040"/>
            <a:ext cx="765266"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1" name="Rectangle: Rounded Corners 10">
            <a:extLst>
              <a:ext uri="{FF2B5EF4-FFF2-40B4-BE49-F238E27FC236}">
                <a16:creationId xmlns:a16="http://schemas.microsoft.com/office/drawing/2014/main" id="{47E26B28-65B1-A602-4FCD-137686B7997B}"/>
              </a:ext>
            </a:extLst>
          </p:cNvPr>
          <p:cNvSpPr/>
          <p:nvPr/>
        </p:nvSpPr>
        <p:spPr>
          <a:xfrm>
            <a:off x="6699260" y="5868040"/>
            <a:ext cx="765266"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2" name="Rectangle: Rounded Corners 11">
            <a:extLst>
              <a:ext uri="{FF2B5EF4-FFF2-40B4-BE49-F238E27FC236}">
                <a16:creationId xmlns:a16="http://schemas.microsoft.com/office/drawing/2014/main" id="{04531F3D-6711-EF0E-5DB5-2DADF1EA8F0B}"/>
              </a:ext>
            </a:extLst>
          </p:cNvPr>
          <p:cNvSpPr/>
          <p:nvPr/>
        </p:nvSpPr>
        <p:spPr>
          <a:xfrm>
            <a:off x="905126" y="5535195"/>
            <a:ext cx="557914" cy="200126"/>
          </a:xfrm>
          <a:prstGeom prst="roundRect">
            <a:avLst/>
          </a:prstGeom>
          <a:noFill/>
          <a:ln>
            <a:solidFill>
              <a:srgbClr val="FF0000"/>
            </a:solidFill>
          </a:ln>
          <a:scene3d>
            <a:camera prst="orthographicFront">
              <a:rot lat="0" lon="0" rev="4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aphicFrame>
        <p:nvGraphicFramePr>
          <p:cNvPr id="15" name="Chart 14">
            <a:extLst>
              <a:ext uri="{FF2B5EF4-FFF2-40B4-BE49-F238E27FC236}">
                <a16:creationId xmlns:a16="http://schemas.microsoft.com/office/drawing/2014/main" id="{BE346577-84A8-9148-C503-1A8E02E99E7B}"/>
              </a:ext>
            </a:extLst>
          </p:cNvPr>
          <p:cNvGraphicFramePr>
            <a:graphicFrameLocks/>
          </p:cNvGraphicFramePr>
          <p:nvPr>
            <p:extLst>
              <p:ext uri="{D42A27DB-BD31-4B8C-83A1-F6EECF244321}">
                <p14:modId xmlns:p14="http://schemas.microsoft.com/office/powerpoint/2010/main" val="753343127"/>
              </p:ext>
            </p:extLst>
          </p:nvPr>
        </p:nvGraphicFramePr>
        <p:xfrm>
          <a:off x="182880" y="1700020"/>
          <a:ext cx="11616397" cy="4798093"/>
        </p:xfrm>
        <a:graphic>
          <a:graphicData uri="http://schemas.openxmlformats.org/drawingml/2006/chart">
            <c:chart xmlns:c="http://schemas.openxmlformats.org/drawingml/2006/chart" xmlns:r="http://schemas.openxmlformats.org/officeDocument/2006/relationships" r:id="rId3"/>
          </a:graphicData>
        </a:graphic>
      </p:graphicFrame>
      <p:sp>
        <p:nvSpPr>
          <p:cNvPr id="13" name="Rectangle: Rounded Corners 12">
            <a:extLst>
              <a:ext uri="{FF2B5EF4-FFF2-40B4-BE49-F238E27FC236}">
                <a16:creationId xmlns:a16="http://schemas.microsoft.com/office/drawing/2014/main" id="{A10ED3AB-213F-65A6-A894-65A92B790A9F}"/>
              </a:ext>
            </a:extLst>
          </p:cNvPr>
          <p:cNvSpPr/>
          <p:nvPr/>
        </p:nvSpPr>
        <p:spPr>
          <a:xfrm>
            <a:off x="2739891" y="5535195"/>
            <a:ext cx="557914" cy="200126"/>
          </a:xfrm>
          <a:prstGeom prst="roundRect">
            <a:avLst/>
          </a:prstGeom>
          <a:noFill/>
          <a:ln>
            <a:solidFill>
              <a:srgbClr val="FF0000"/>
            </a:solidFill>
          </a:ln>
          <a:scene3d>
            <a:camera prst="orthographicFront">
              <a:rot lat="0" lon="0" rev="4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Rounded Corners 15">
            <a:extLst>
              <a:ext uri="{FF2B5EF4-FFF2-40B4-BE49-F238E27FC236}">
                <a16:creationId xmlns:a16="http://schemas.microsoft.com/office/drawing/2014/main" id="{9909D3E6-29F0-E4DA-FDF2-FAFEA8032B9F}"/>
              </a:ext>
            </a:extLst>
          </p:cNvPr>
          <p:cNvSpPr/>
          <p:nvPr/>
        </p:nvSpPr>
        <p:spPr>
          <a:xfrm>
            <a:off x="4197216" y="5535195"/>
            <a:ext cx="557914" cy="200126"/>
          </a:xfrm>
          <a:prstGeom prst="roundRect">
            <a:avLst/>
          </a:prstGeom>
          <a:noFill/>
          <a:ln>
            <a:solidFill>
              <a:srgbClr val="FF0000"/>
            </a:solidFill>
          </a:ln>
          <a:scene3d>
            <a:camera prst="orthographicFront">
              <a:rot lat="0" lon="0" rev="4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Rectangle: Rounded Corners 16">
            <a:extLst>
              <a:ext uri="{FF2B5EF4-FFF2-40B4-BE49-F238E27FC236}">
                <a16:creationId xmlns:a16="http://schemas.microsoft.com/office/drawing/2014/main" id="{0B7537D3-DFD6-DF67-6DF1-ACE168AA0693}"/>
              </a:ext>
            </a:extLst>
          </p:cNvPr>
          <p:cNvSpPr/>
          <p:nvPr/>
        </p:nvSpPr>
        <p:spPr>
          <a:xfrm>
            <a:off x="6016783" y="5543105"/>
            <a:ext cx="557914" cy="200126"/>
          </a:xfrm>
          <a:prstGeom prst="roundRect">
            <a:avLst/>
          </a:prstGeom>
          <a:noFill/>
          <a:ln>
            <a:solidFill>
              <a:srgbClr val="FF0000"/>
            </a:solidFill>
          </a:ln>
          <a:scene3d>
            <a:camera prst="orthographicFront">
              <a:rot lat="0" lon="0" rev="4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3962635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60369"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Times New Roman" panose="02020603050405020304" pitchFamily="18" charset="0"/>
              <a:ea typeface="站酷小薇LOGO体" panose="02010600010101010101" charset="-122"/>
              <a:cs typeface="Times New Roman" panose="02020603050405020304" pitchFamily="18" charset="0"/>
            </a:endParaRPr>
          </a:p>
        </p:txBody>
      </p:sp>
      <p:sp>
        <p:nvSpPr>
          <p:cNvPr id="4" name="TextBox 3">
            <a:extLst>
              <a:ext uri="{FF2B5EF4-FFF2-40B4-BE49-F238E27FC236}">
                <a16:creationId xmlns:a16="http://schemas.microsoft.com/office/drawing/2014/main" id="{FE9547F5-D7B6-85CE-618A-4447D6E2955C}"/>
              </a:ext>
            </a:extLst>
          </p:cNvPr>
          <p:cNvSpPr txBox="1"/>
          <p:nvPr/>
        </p:nvSpPr>
        <p:spPr>
          <a:xfrm>
            <a:off x="695192" y="76143"/>
            <a:ext cx="1017494" cy="769441"/>
          </a:xfrm>
          <a:prstGeom prst="rect">
            <a:avLst/>
          </a:prstGeom>
          <a:noFill/>
        </p:spPr>
        <p:txBody>
          <a:bodyPr wrap="square">
            <a:spAutoFit/>
          </a:bodyPr>
          <a:lstStyle/>
          <a:p>
            <a:pPr marL="0" marR="0" lvl="0" indent="0" algn="l" rtl="0">
              <a:lnSpc>
                <a:spcPct val="100000"/>
              </a:lnSpc>
              <a:spcBef>
                <a:spcPts val="0"/>
              </a:spcBef>
              <a:spcAft>
                <a:spcPts val="0"/>
              </a:spcAft>
              <a:buClr>
                <a:srgbClr val="27173A"/>
              </a:buClr>
              <a:buSzPts val="6000"/>
              <a:buFont typeface="Montserrat Black"/>
              <a:buNone/>
            </a:pPr>
            <a:r>
              <a:rPr lang="en-US" sz="4400" b="0" i="0" u="none" strike="noStrike" cap="none">
                <a:solidFill>
                  <a:schemeClr val="dk1"/>
                </a:solidFill>
                <a:latin typeface="Montserrat Black"/>
                <a:ea typeface="Montserrat Black"/>
                <a:cs typeface="Montserrat Black"/>
                <a:sym typeface="Montserrat Black"/>
              </a:rPr>
              <a:t>06</a:t>
            </a:r>
            <a:endParaRPr lang="en-US" sz="4400"/>
          </a:p>
        </p:txBody>
      </p:sp>
      <p:cxnSp>
        <p:nvCxnSpPr>
          <p:cNvPr id="10" name="直接连接符 64">
            <a:extLst>
              <a:ext uri="{FF2B5EF4-FFF2-40B4-BE49-F238E27FC236}">
                <a16:creationId xmlns:a16="http://schemas.microsoft.com/office/drawing/2014/main" id="{1DD78E36-52CF-3085-EAF2-EC128B650ED8}"/>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Google Shape;192;p28">
            <a:extLst>
              <a:ext uri="{FF2B5EF4-FFF2-40B4-BE49-F238E27FC236}">
                <a16:creationId xmlns:a16="http://schemas.microsoft.com/office/drawing/2014/main" id="{D93BCD41-2B26-27A8-17F5-609AF4D99874}"/>
              </a:ext>
            </a:extLst>
          </p:cNvPr>
          <p:cNvSpPr txBox="1"/>
          <p:nvPr/>
        </p:nvSpPr>
        <p:spPr>
          <a:xfrm>
            <a:off x="1783566" y="29439"/>
            <a:ext cx="8781900" cy="861744"/>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en-US" sz="4400">
                <a:solidFill>
                  <a:srgbClr val="80799A"/>
                </a:solidFill>
                <a:latin typeface="Montserrat Black"/>
                <a:ea typeface="Montserrat Black"/>
                <a:cs typeface="Montserrat Black"/>
                <a:sym typeface="Montserrat Black"/>
              </a:rPr>
              <a:t>Thực nghiệm</a:t>
            </a:r>
          </a:p>
        </p:txBody>
      </p:sp>
      <p:sp>
        <p:nvSpPr>
          <p:cNvPr id="2" name="TextBox 1">
            <a:extLst>
              <a:ext uri="{FF2B5EF4-FFF2-40B4-BE49-F238E27FC236}">
                <a16:creationId xmlns:a16="http://schemas.microsoft.com/office/drawing/2014/main" id="{0925C0BA-878D-0D4A-CBF5-98EE596ED65F}"/>
              </a:ext>
            </a:extLst>
          </p:cNvPr>
          <p:cNvSpPr txBox="1"/>
          <p:nvPr/>
        </p:nvSpPr>
        <p:spPr>
          <a:xfrm>
            <a:off x="154689" y="952315"/>
            <a:ext cx="6102951" cy="747705"/>
          </a:xfrm>
          <a:prstGeom prst="rect">
            <a:avLst/>
          </a:prstGeom>
          <a:noFill/>
          <a:effectLst>
            <a:outerShdw blurRad="38100" dist="38100" dir="2100000" algn="bl" rotWithShape="0">
              <a:schemeClr val="accent1">
                <a:lumMod val="75000"/>
                <a:alpha val="50000"/>
              </a:schemeClr>
            </a:outerShdw>
          </a:effectLst>
        </p:spPr>
        <p:txBody>
          <a:bodyPr wrap="square">
            <a:spAutoFit/>
          </a:bodyPr>
          <a:lstStyle/>
          <a:p>
            <a:pPr marL="914400" marR="0" lvl="1" indent="-457200" algn="ctr">
              <a:lnSpc>
                <a:spcPct val="150000"/>
              </a:lnSpc>
              <a:spcBef>
                <a:spcPts val="1000"/>
              </a:spcBef>
              <a:spcAft>
                <a:spcPts val="600"/>
              </a:spcAft>
              <a:buFont typeface="Wingdings" panose="05000000000000000000" pitchFamily="2" charset="2"/>
              <a:buChar char="q"/>
            </a:pPr>
            <a:r>
              <a:rPr lang="en-US"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Kết quả và phân tích</a:t>
            </a:r>
            <a:endParaRPr lang="vi-VN"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endParaRPr>
          </a:p>
        </p:txBody>
      </p:sp>
      <p:graphicFrame>
        <p:nvGraphicFramePr>
          <p:cNvPr id="3" name="Chart 2">
            <a:extLst>
              <a:ext uri="{FF2B5EF4-FFF2-40B4-BE49-F238E27FC236}">
                <a16:creationId xmlns:a16="http://schemas.microsoft.com/office/drawing/2014/main" id="{26C97120-74C1-0F9E-ED57-B7F1ECB9C339}"/>
              </a:ext>
            </a:extLst>
          </p:cNvPr>
          <p:cNvGraphicFramePr>
            <a:graphicFrameLocks/>
          </p:cNvGraphicFramePr>
          <p:nvPr>
            <p:extLst>
              <p:ext uri="{D42A27DB-BD31-4B8C-83A1-F6EECF244321}">
                <p14:modId xmlns:p14="http://schemas.microsoft.com/office/powerpoint/2010/main" val="2309753482"/>
              </p:ext>
            </p:extLst>
          </p:nvPr>
        </p:nvGraphicFramePr>
        <p:xfrm>
          <a:off x="182880" y="1700020"/>
          <a:ext cx="11616397" cy="4798093"/>
        </p:xfrm>
        <a:graphic>
          <a:graphicData uri="http://schemas.openxmlformats.org/drawingml/2006/chart">
            <c:chart xmlns:c="http://schemas.openxmlformats.org/drawingml/2006/chart" xmlns:r="http://schemas.openxmlformats.org/officeDocument/2006/relationships" r:id="rId3"/>
          </a:graphicData>
        </a:graphic>
      </p:graphicFrame>
      <p:sp>
        <p:nvSpPr>
          <p:cNvPr id="8" name="Rectangle: Rounded Corners 7">
            <a:extLst>
              <a:ext uri="{FF2B5EF4-FFF2-40B4-BE49-F238E27FC236}">
                <a16:creationId xmlns:a16="http://schemas.microsoft.com/office/drawing/2014/main" id="{A0C6A50C-6274-8DEB-3E1C-F2B6C56BDBF9}"/>
              </a:ext>
            </a:extLst>
          </p:cNvPr>
          <p:cNvSpPr/>
          <p:nvPr/>
        </p:nvSpPr>
        <p:spPr>
          <a:xfrm>
            <a:off x="8545229" y="5868040"/>
            <a:ext cx="765266"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1" name="Rectangle: Rounded Corners 10">
            <a:extLst>
              <a:ext uri="{FF2B5EF4-FFF2-40B4-BE49-F238E27FC236}">
                <a16:creationId xmlns:a16="http://schemas.microsoft.com/office/drawing/2014/main" id="{47E26B28-65B1-A602-4FCD-137686B7997B}"/>
              </a:ext>
            </a:extLst>
          </p:cNvPr>
          <p:cNvSpPr/>
          <p:nvPr/>
        </p:nvSpPr>
        <p:spPr>
          <a:xfrm>
            <a:off x="10369560" y="5865052"/>
            <a:ext cx="765266" cy="304800"/>
          </a:xfrm>
          <a:prstGeom prst="roundRect">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lvl1pPr marL="0" indent="0">
              <a:defRPr sz="1100">
                <a:solidFill>
                  <a:schemeClr val="lt1"/>
                </a:solidFill>
                <a:latin typeface="+mn-lt"/>
                <a:ea typeface="+mn-ea"/>
                <a:cs typeface="+mn-cs"/>
              </a:defRPr>
            </a:lvl1pPr>
            <a:lvl2pPr marL="457200" indent="0">
              <a:defRPr sz="1100">
                <a:solidFill>
                  <a:schemeClr val="lt1"/>
                </a:solidFill>
                <a:latin typeface="+mn-lt"/>
                <a:ea typeface="+mn-ea"/>
                <a:cs typeface="+mn-cs"/>
              </a:defRPr>
            </a:lvl2pPr>
            <a:lvl3pPr marL="914400" indent="0">
              <a:defRPr sz="1100">
                <a:solidFill>
                  <a:schemeClr val="lt1"/>
                </a:solidFill>
                <a:latin typeface="+mn-lt"/>
                <a:ea typeface="+mn-ea"/>
                <a:cs typeface="+mn-cs"/>
              </a:defRPr>
            </a:lvl3pPr>
            <a:lvl4pPr marL="1371600" indent="0">
              <a:defRPr sz="1100">
                <a:solidFill>
                  <a:schemeClr val="lt1"/>
                </a:solidFill>
                <a:latin typeface="+mn-lt"/>
                <a:ea typeface="+mn-ea"/>
                <a:cs typeface="+mn-cs"/>
              </a:defRPr>
            </a:lvl4pPr>
            <a:lvl5pPr marL="1828800" indent="0">
              <a:defRPr sz="1100">
                <a:solidFill>
                  <a:schemeClr val="lt1"/>
                </a:solidFill>
                <a:latin typeface="+mn-lt"/>
                <a:ea typeface="+mn-ea"/>
                <a:cs typeface="+mn-cs"/>
              </a:defRPr>
            </a:lvl5pPr>
            <a:lvl6pPr marL="2286000" indent="0">
              <a:defRPr sz="1100">
                <a:solidFill>
                  <a:schemeClr val="lt1"/>
                </a:solidFill>
                <a:latin typeface="+mn-lt"/>
                <a:ea typeface="+mn-ea"/>
                <a:cs typeface="+mn-cs"/>
              </a:defRPr>
            </a:lvl6pPr>
            <a:lvl7pPr marL="2743200" indent="0">
              <a:defRPr sz="1100">
                <a:solidFill>
                  <a:schemeClr val="lt1"/>
                </a:solidFill>
                <a:latin typeface="+mn-lt"/>
                <a:ea typeface="+mn-ea"/>
                <a:cs typeface="+mn-cs"/>
              </a:defRPr>
            </a:lvl7pPr>
            <a:lvl8pPr marL="3200400" indent="0">
              <a:defRPr sz="1100">
                <a:solidFill>
                  <a:schemeClr val="lt1"/>
                </a:solidFill>
                <a:latin typeface="+mn-lt"/>
                <a:ea typeface="+mn-ea"/>
                <a:cs typeface="+mn-cs"/>
              </a:defRPr>
            </a:lvl8pPr>
            <a:lvl9pPr marL="3657600" indent="0">
              <a:defRPr sz="1100">
                <a:solidFill>
                  <a:schemeClr val="lt1"/>
                </a:solidFill>
                <a:latin typeface="+mn-lt"/>
                <a:ea typeface="+mn-ea"/>
                <a:cs typeface="+mn-cs"/>
              </a:defRPr>
            </a:lvl9pPr>
          </a:lstStyle>
          <a:p>
            <a:pPr algn="ctr"/>
            <a:endParaRPr lang="en-US"/>
          </a:p>
        </p:txBody>
      </p:sp>
      <p:sp>
        <p:nvSpPr>
          <p:cNvPr id="12" name="Rectangle: Rounded Corners 11">
            <a:extLst>
              <a:ext uri="{FF2B5EF4-FFF2-40B4-BE49-F238E27FC236}">
                <a16:creationId xmlns:a16="http://schemas.microsoft.com/office/drawing/2014/main" id="{04531F3D-6711-EF0E-5DB5-2DADF1EA8F0B}"/>
              </a:ext>
            </a:extLst>
          </p:cNvPr>
          <p:cNvSpPr/>
          <p:nvPr/>
        </p:nvSpPr>
        <p:spPr>
          <a:xfrm>
            <a:off x="8977754" y="5541544"/>
            <a:ext cx="476488" cy="129005"/>
          </a:xfrm>
          <a:prstGeom prst="roundRect">
            <a:avLst/>
          </a:prstGeom>
          <a:noFill/>
          <a:ln w="12700">
            <a:solidFill>
              <a:srgbClr val="FF0000"/>
            </a:solidFill>
          </a:ln>
          <a:scene3d>
            <a:camera prst="orthographicFront">
              <a:rot lat="0" lon="0" rev="4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Rounded Corners 4">
            <a:extLst>
              <a:ext uri="{FF2B5EF4-FFF2-40B4-BE49-F238E27FC236}">
                <a16:creationId xmlns:a16="http://schemas.microsoft.com/office/drawing/2014/main" id="{E564461E-3AF0-15DA-1E7C-5B1F04A37109}"/>
              </a:ext>
            </a:extLst>
          </p:cNvPr>
          <p:cNvSpPr/>
          <p:nvPr/>
        </p:nvSpPr>
        <p:spPr>
          <a:xfrm>
            <a:off x="11167029" y="5541544"/>
            <a:ext cx="476488" cy="129005"/>
          </a:xfrm>
          <a:prstGeom prst="roundRect">
            <a:avLst/>
          </a:prstGeom>
          <a:noFill/>
          <a:ln w="12700">
            <a:solidFill>
              <a:srgbClr val="FF0000"/>
            </a:solidFill>
          </a:ln>
          <a:scene3d>
            <a:camera prst="orthographicFront">
              <a:rot lat="0" lon="0" rev="4020000"/>
            </a:camera>
            <a:lightRig rig="threePt" dir="t"/>
          </a:scene3d>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352277275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p:nvPr/>
        </p:nvSpPr>
        <p:spPr>
          <a:xfrm>
            <a:off x="1039314" y="2425561"/>
            <a:ext cx="13818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7173A"/>
              </a:buClr>
              <a:buSzPts val="6000"/>
              <a:buFont typeface="Montserrat Black"/>
              <a:buNone/>
            </a:pPr>
            <a:r>
              <a:rPr lang="en-US" sz="7200" b="0" i="0" u="none" strike="noStrike" cap="none">
                <a:solidFill>
                  <a:schemeClr val="dk1"/>
                </a:solidFill>
                <a:latin typeface="Montserrat Black"/>
                <a:ea typeface="Montserrat Black"/>
                <a:cs typeface="Montserrat Black"/>
                <a:sym typeface="Montserrat Black"/>
              </a:rPr>
              <a:t>01</a:t>
            </a:r>
            <a:endParaRPr/>
          </a:p>
        </p:txBody>
      </p:sp>
      <p:sp>
        <p:nvSpPr>
          <p:cNvPr id="173" name="Google Shape;173;p26"/>
          <p:cNvSpPr txBox="1"/>
          <p:nvPr/>
        </p:nvSpPr>
        <p:spPr>
          <a:xfrm>
            <a:off x="1039314" y="3676428"/>
            <a:ext cx="6029563" cy="659307"/>
          </a:xfrm>
          <a:prstGeom prst="rect">
            <a:avLst/>
          </a:prstGeom>
          <a:noFill/>
          <a:ln>
            <a:noFill/>
          </a:ln>
        </p:spPr>
        <p:txBody>
          <a:bodyPr spcFirstLastPara="1" wrap="square" lIns="91425" tIns="91425" rIns="91425" bIns="91425" anchor="b" anchorCtr="0">
            <a:noAutofit/>
          </a:bodyPr>
          <a:lstStyle/>
          <a:p>
            <a:pPr marL="0" marR="0" lvl="0" indent="0" algn="just" rtl="0">
              <a:lnSpc>
                <a:spcPct val="100000"/>
              </a:lnSpc>
              <a:spcBef>
                <a:spcPts val="0"/>
              </a:spcBef>
              <a:spcAft>
                <a:spcPts val="0"/>
              </a:spcAft>
              <a:buClr>
                <a:srgbClr val="FFFFFF"/>
              </a:buClr>
              <a:buSzPts val="3600"/>
              <a:buFont typeface="Montserrat Black"/>
              <a:buNone/>
            </a:pPr>
            <a:r>
              <a:rPr lang="en-US" sz="4800">
                <a:solidFill>
                  <a:schemeClr val="dk1"/>
                </a:solidFill>
                <a:latin typeface="Montserrat Black"/>
                <a:ea typeface="Montserrat Black"/>
                <a:cs typeface="Montserrat Black"/>
                <a:sym typeface="Montserrat Black"/>
              </a:rPr>
              <a:t>Giới thiệu</a:t>
            </a:r>
          </a:p>
        </p:txBody>
      </p:sp>
      <p:sp>
        <p:nvSpPr>
          <p:cNvPr id="176" name="Google Shape;176;p26"/>
          <p:cNvSpPr txBox="1"/>
          <p:nvPr/>
        </p:nvSpPr>
        <p:spPr>
          <a:xfrm>
            <a:off x="1287225" y="43592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9E6FAB"/>
              </a:solidFill>
            </a:endParaRPr>
          </a:p>
        </p:txBody>
      </p:sp>
      <p:pic>
        <p:nvPicPr>
          <p:cNvPr id="6" name="Picture 5" descr="A picture containing black, darkness&#10;&#10;Description automatically generated">
            <a:extLst>
              <a:ext uri="{FF2B5EF4-FFF2-40B4-BE49-F238E27FC236}">
                <a16:creationId xmlns:a16="http://schemas.microsoft.com/office/drawing/2014/main" id="{CC2BFB52-F31C-A332-7959-FDA485BAFC0A}"/>
              </a:ext>
            </a:extLst>
          </p:cNvPr>
          <p:cNvPicPr>
            <a:picLocks noChangeAspect="1"/>
          </p:cNvPicPr>
          <p:nvPr/>
        </p:nvPicPr>
        <p:blipFill>
          <a:blip r:embed="rId3"/>
          <a:stretch>
            <a:fillRect/>
          </a:stretch>
        </p:blipFill>
        <p:spPr>
          <a:xfrm>
            <a:off x="6296281" y="2425561"/>
            <a:ext cx="3474605" cy="3474605"/>
          </a:xfrm>
          <a:prstGeom prst="rect">
            <a:avLst/>
          </a:prstGeom>
        </p:spPr>
      </p:pic>
      <p:pic>
        <p:nvPicPr>
          <p:cNvPr id="8" name="Picture 7" descr="A cartoon of a person in front of a whiteboard&#10;&#10;Description automatically generated with medium confidence">
            <a:extLst>
              <a:ext uri="{FF2B5EF4-FFF2-40B4-BE49-F238E27FC236}">
                <a16:creationId xmlns:a16="http://schemas.microsoft.com/office/drawing/2014/main" id="{420424F5-593C-CF34-DD74-A34C80FC1D0D}"/>
              </a:ext>
            </a:extLst>
          </p:cNvPr>
          <p:cNvPicPr>
            <a:picLocks noChangeAspect="1"/>
          </p:cNvPicPr>
          <p:nvPr/>
        </p:nvPicPr>
        <p:blipFill>
          <a:blip r:embed="rId4"/>
          <a:stretch>
            <a:fillRect/>
          </a:stretch>
        </p:blipFill>
        <p:spPr>
          <a:xfrm>
            <a:off x="2421114" y="2474071"/>
            <a:ext cx="750809" cy="750809"/>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5"/>
          <p:cNvSpPr txBox="1"/>
          <p:nvPr/>
        </p:nvSpPr>
        <p:spPr>
          <a:xfrm>
            <a:off x="1039314" y="2425561"/>
            <a:ext cx="1557582"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7173A"/>
              </a:buClr>
              <a:buSzPts val="6000"/>
              <a:buFont typeface="Montserrat Black"/>
              <a:buNone/>
            </a:pPr>
            <a:r>
              <a:rPr lang="en-US" sz="7200" b="0" i="0" u="none" strike="noStrike" cap="none">
                <a:solidFill>
                  <a:schemeClr val="dk1"/>
                </a:solidFill>
                <a:latin typeface="Montserrat Black"/>
                <a:ea typeface="Montserrat Black"/>
                <a:cs typeface="Montserrat Black"/>
                <a:sym typeface="Montserrat Black"/>
              </a:rPr>
              <a:t>07</a:t>
            </a:r>
            <a:endParaRPr/>
          </a:p>
        </p:txBody>
      </p:sp>
      <p:sp>
        <p:nvSpPr>
          <p:cNvPr id="254" name="Google Shape;254;p35"/>
          <p:cNvSpPr txBox="1"/>
          <p:nvPr/>
        </p:nvSpPr>
        <p:spPr>
          <a:xfrm>
            <a:off x="1118132" y="3590639"/>
            <a:ext cx="8263611" cy="1513375"/>
          </a:xfrm>
          <a:prstGeom prst="rect">
            <a:avLst/>
          </a:prstGeom>
          <a:noFill/>
          <a:ln>
            <a:noFill/>
          </a:ln>
        </p:spPr>
        <p:txBody>
          <a:bodyPr spcFirstLastPara="1" wrap="square" lIns="91425" tIns="91425" rIns="91425" bIns="91425" anchor="b" anchorCtr="0">
            <a:noAutofit/>
          </a:bodyPr>
          <a:lstStyle/>
          <a:p>
            <a:pPr marL="0" marR="0" lvl="0" indent="0" algn="just" rtl="0">
              <a:lnSpc>
                <a:spcPct val="100000"/>
              </a:lnSpc>
              <a:spcBef>
                <a:spcPts val="0"/>
              </a:spcBef>
              <a:spcAft>
                <a:spcPts val="0"/>
              </a:spcAft>
              <a:buClr>
                <a:srgbClr val="FFFFFF"/>
              </a:buClr>
              <a:buSzPts val="3600"/>
              <a:buFont typeface="Montserrat Black"/>
              <a:buNone/>
            </a:pPr>
            <a:r>
              <a:rPr lang="en-US" sz="4300">
                <a:solidFill>
                  <a:schemeClr val="dk1"/>
                </a:solidFill>
                <a:latin typeface="Montserrat Black"/>
                <a:sym typeface="Montserrat Black"/>
              </a:rPr>
              <a:t>Kết luận và phương hướng phát triển</a:t>
            </a:r>
            <a:endParaRPr lang="en-US"/>
          </a:p>
        </p:txBody>
      </p:sp>
      <p:pic>
        <p:nvPicPr>
          <p:cNvPr id="4" name="Picture 3" descr="A picture containing graphics, symbol, logo, graphic design&#10;&#10;Description automatically generated">
            <a:extLst>
              <a:ext uri="{FF2B5EF4-FFF2-40B4-BE49-F238E27FC236}">
                <a16:creationId xmlns:a16="http://schemas.microsoft.com/office/drawing/2014/main" id="{96AEF6ED-697F-7C47-AA85-7F4A54E38A38}"/>
              </a:ext>
            </a:extLst>
          </p:cNvPr>
          <p:cNvPicPr>
            <a:picLocks noChangeAspect="1"/>
          </p:cNvPicPr>
          <p:nvPr/>
        </p:nvPicPr>
        <p:blipFill>
          <a:blip r:embed="rId3"/>
          <a:stretch>
            <a:fillRect/>
          </a:stretch>
        </p:blipFill>
        <p:spPr>
          <a:xfrm>
            <a:off x="9907785" y="4828255"/>
            <a:ext cx="1763284" cy="1763284"/>
          </a:xfrm>
          <a:prstGeom prst="rect">
            <a:avLst/>
          </a:prstGeom>
        </p:spPr>
      </p:pic>
      <p:pic>
        <p:nvPicPr>
          <p:cNvPr id="7" name="Picture 6" descr="A light bulb and question mark&#10;&#10;Description automatically generated with low confidence">
            <a:extLst>
              <a:ext uri="{FF2B5EF4-FFF2-40B4-BE49-F238E27FC236}">
                <a16:creationId xmlns:a16="http://schemas.microsoft.com/office/drawing/2014/main" id="{F0534E3F-2723-92B1-DCE3-8F820A3E581F}"/>
              </a:ext>
            </a:extLst>
          </p:cNvPr>
          <p:cNvPicPr>
            <a:picLocks noChangeAspect="1"/>
          </p:cNvPicPr>
          <p:nvPr/>
        </p:nvPicPr>
        <p:blipFill>
          <a:blip r:embed="rId4"/>
          <a:stretch>
            <a:fillRect/>
          </a:stretch>
        </p:blipFill>
        <p:spPr>
          <a:xfrm>
            <a:off x="2596896" y="2144250"/>
            <a:ext cx="1123111" cy="1123111"/>
          </a:xfrm>
          <a:prstGeom prst="rect">
            <a:avLst/>
          </a:prstGeom>
        </p:spPr>
      </p:pic>
    </p:spTree>
    <p:extLst>
      <p:ext uri="{BB962C8B-B14F-4D97-AF65-F5344CB8AC3E}">
        <p14:creationId xmlns:p14="http://schemas.microsoft.com/office/powerpoint/2010/main" val="32101637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60369"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Times New Roman" panose="02020603050405020304" pitchFamily="18" charset="0"/>
              <a:ea typeface="站酷小薇LOGO体" panose="02010600010101010101" charset="-122"/>
              <a:cs typeface="Times New Roman" panose="02020603050405020304" pitchFamily="18" charset="0"/>
            </a:endParaRPr>
          </a:p>
        </p:txBody>
      </p:sp>
      <p:sp>
        <p:nvSpPr>
          <p:cNvPr id="7" name="TextBox 6">
            <a:extLst>
              <a:ext uri="{FF2B5EF4-FFF2-40B4-BE49-F238E27FC236}">
                <a16:creationId xmlns:a16="http://schemas.microsoft.com/office/drawing/2014/main" id="{5F6FE875-B895-B150-6FD3-6F7E3262B458}"/>
              </a:ext>
            </a:extLst>
          </p:cNvPr>
          <p:cNvSpPr txBox="1"/>
          <p:nvPr/>
        </p:nvSpPr>
        <p:spPr>
          <a:xfrm>
            <a:off x="1467780" y="1818143"/>
            <a:ext cx="10269889" cy="3862981"/>
          </a:xfrm>
          <a:prstGeom prst="rect">
            <a:avLst/>
          </a:prstGeom>
          <a:noFill/>
        </p:spPr>
        <p:txBody>
          <a:bodyPr wrap="square">
            <a:spAutoFit/>
          </a:bodyPr>
          <a:lstStyle/>
          <a:p>
            <a:pPr marL="0" marR="0" algn="just">
              <a:lnSpc>
                <a:spcPct val="150000"/>
              </a:lnSpc>
              <a:spcBef>
                <a:spcPts val="0"/>
              </a:spcBef>
              <a:spcAft>
                <a:spcPts val="600"/>
              </a:spcAft>
            </a:pPr>
            <a:r>
              <a:rPr lang="en-US" sz="1800" b="1">
                <a:effectLst/>
                <a:latin typeface="Comfortaa" panose="00000500000000000000" pitchFamily="2" charset="0"/>
                <a:ea typeface="Calibri" panose="020F0502020204030204" pitchFamily="34" charset="0"/>
                <a:cs typeface="Times New Roman" panose="02020603050405020304" pitchFamily="18" charset="0"/>
              </a:rPr>
              <a:t>Trong đồ án này, nhóm đã thực hiện nhiều thử nghiệm với các mô hình dự đoán điểm trung bình các học kỳ tiếp theo của sinh viên. Kết quả đạt được cho thấy một số mô hình có khả năng dự đoán tốt hơn so với các mô hình khác, đánh giá dựa trên các độ đo như MSE và thời gian huấn luyện. </a:t>
            </a:r>
          </a:p>
          <a:p>
            <a:pPr marL="0" marR="0" algn="just">
              <a:lnSpc>
                <a:spcPct val="150000"/>
              </a:lnSpc>
              <a:spcBef>
                <a:spcPts val="0"/>
              </a:spcBef>
              <a:spcAft>
                <a:spcPts val="600"/>
              </a:spcAft>
            </a:pPr>
            <a:r>
              <a:rPr lang="vi-VN" sz="1800" b="1">
                <a:effectLst/>
                <a:latin typeface="Comfortaa" panose="00000500000000000000" pitchFamily="2" charset="0"/>
                <a:ea typeface="Calibri" panose="020F0502020204030204" pitchFamily="34" charset="0"/>
                <a:cs typeface="Times New Roman" panose="02020603050405020304" pitchFamily="18" charset="0"/>
              </a:rPr>
              <a:t>Tuy nhiên, còn một số hạn chế và vấn đề cần được xem xét</a:t>
            </a:r>
            <a:r>
              <a:rPr lang="en-US" sz="1800" b="1">
                <a:effectLst/>
                <a:latin typeface="Comfortaa" panose="00000500000000000000" pitchFamily="2" charset="0"/>
                <a:ea typeface="Calibri" panose="020F0502020204030204" pitchFamily="34" charset="0"/>
                <a:cs typeface="Times New Roman" panose="02020603050405020304" pitchFamily="18" charset="0"/>
              </a:rPr>
              <a:t>. Một trong những hạn chế lớn nhất cần được giải quyết là việc </a:t>
            </a:r>
            <a:r>
              <a:rPr lang="en-US" sz="1800" b="1">
                <a:solidFill>
                  <a:srgbClr val="008000"/>
                </a:solidFill>
                <a:effectLst/>
                <a:latin typeface="Comfortaa" panose="00000500000000000000" pitchFamily="2" charset="0"/>
                <a:ea typeface="Calibri" panose="020F0502020204030204" pitchFamily="34" charset="0"/>
                <a:cs typeface="Times New Roman" panose="02020603050405020304" pitchFamily="18" charset="0"/>
              </a:rPr>
              <a:t>biến đổi dữ liệu đầu</a:t>
            </a:r>
            <a:r>
              <a:rPr lang="en-US" sz="1800" b="1">
                <a:effectLst/>
                <a:latin typeface="Comfortaa" panose="00000500000000000000" pitchFamily="2" charset="0"/>
                <a:ea typeface="Calibri" panose="020F0502020204030204" pitchFamily="34" charset="0"/>
                <a:cs typeface="Times New Roman" panose="02020603050405020304" pitchFamily="18" charset="0"/>
              </a:rPr>
              <a:t> vào thành </a:t>
            </a:r>
            <a:r>
              <a:rPr lang="en-US" sz="1800" b="1">
                <a:solidFill>
                  <a:srgbClr val="008000"/>
                </a:solidFill>
                <a:effectLst/>
                <a:latin typeface="Comfortaa" panose="00000500000000000000" pitchFamily="2" charset="0"/>
                <a:ea typeface="Calibri" panose="020F0502020204030204" pitchFamily="34" charset="0"/>
                <a:cs typeface="Times New Roman" panose="02020603050405020304" pitchFamily="18" charset="0"/>
              </a:rPr>
              <a:t>mảng một chiều</a:t>
            </a:r>
            <a:r>
              <a:rPr lang="en-US" sz="1800" b="1">
                <a:effectLst/>
                <a:latin typeface="Comfortaa" panose="00000500000000000000" pitchFamily="2" charset="0"/>
                <a:ea typeface="Calibri" panose="020F0502020204030204" pitchFamily="34" charset="0"/>
                <a:cs typeface="Times New Roman" panose="02020603050405020304" pitchFamily="18" charset="0"/>
              </a:rPr>
              <a:t> đã vô tình làm cho dữ liệu </a:t>
            </a:r>
            <a:r>
              <a:rPr lang="en-US" sz="1800" b="1">
                <a:solidFill>
                  <a:srgbClr val="008000"/>
                </a:solidFill>
                <a:effectLst/>
                <a:latin typeface="Comfortaa" panose="00000500000000000000" pitchFamily="2" charset="0"/>
                <a:ea typeface="Calibri" panose="020F0502020204030204" pitchFamily="34" charset="0"/>
                <a:cs typeface="Times New Roman" panose="02020603050405020304" pitchFamily="18" charset="0"/>
              </a:rPr>
              <a:t>mất đi tính chất thời gian và liên tục</a:t>
            </a:r>
            <a:r>
              <a:rPr lang="en-US" sz="1800" b="1">
                <a:effectLst/>
                <a:latin typeface="Comfortaa" panose="00000500000000000000" pitchFamily="2" charset="0"/>
                <a:ea typeface="Calibri" panose="020F0502020204030204" pitchFamily="34" charset="0"/>
                <a:cs typeface="Times New Roman" panose="02020603050405020304" pitchFamily="18" charset="0"/>
              </a:rPr>
              <a:t>, điều này ảnh hưởng không ít tới kết quả đầu ra của bài toán. Do đó, nên tìm cách tổ chức dữ liệu theo kiểu chuỗi các sự kiện nhằm tối ưu chất lượng mô hình.</a:t>
            </a:r>
          </a:p>
        </p:txBody>
      </p:sp>
      <p:sp>
        <p:nvSpPr>
          <p:cNvPr id="4" name="TextBox 3">
            <a:extLst>
              <a:ext uri="{FF2B5EF4-FFF2-40B4-BE49-F238E27FC236}">
                <a16:creationId xmlns:a16="http://schemas.microsoft.com/office/drawing/2014/main" id="{FE9547F5-D7B6-85CE-618A-4447D6E2955C}"/>
              </a:ext>
            </a:extLst>
          </p:cNvPr>
          <p:cNvSpPr txBox="1"/>
          <p:nvPr/>
        </p:nvSpPr>
        <p:spPr>
          <a:xfrm>
            <a:off x="695192" y="76143"/>
            <a:ext cx="1017494" cy="769441"/>
          </a:xfrm>
          <a:prstGeom prst="rect">
            <a:avLst/>
          </a:prstGeom>
          <a:noFill/>
        </p:spPr>
        <p:txBody>
          <a:bodyPr wrap="square">
            <a:spAutoFit/>
          </a:bodyPr>
          <a:lstStyle/>
          <a:p>
            <a:pPr marL="0" marR="0" lvl="0" indent="0" algn="l" rtl="0">
              <a:lnSpc>
                <a:spcPct val="100000"/>
              </a:lnSpc>
              <a:spcBef>
                <a:spcPts val="0"/>
              </a:spcBef>
              <a:spcAft>
                <a:spcPts val="0"/>
              </a:spcAft>
              <a:buClr>
                <a:srgbClr val="27173A"/>
              </a:buClr>
              <a:buSzPts val="6000"/>
              <a:buFont typeface="Montserrat Black"/>
              <a:buNone/>
            </a:pPr>
            <a:r>
              <a:rPr lang="en-US" sz="4400" b="0" i="0" u="none" strike="noStrike" cap="none">
                <a:solidFill>
                  <a:schemeClr val="dk1"/>
                </a:solidFill>
                <a:latin typeface="Montserrat Black"/>
                <a:ea typeface="Montserrat Black"/>
                <a:cs typeface="Montserrat Black"/>
                <a:sym typeface="Montserrat Black"/>
              </a:rPr>
              <a:t>07</a:t>
            </a:r>
            <a:endParaRPr lang="en-US" sz="4400"/>
          </a:p>
        </p:txBody>
      </p:sp>
      <p:cxnSp>
        <p:nvCxnSpPr>
          <p:cNvPr id="10" name="直接连接符 64">
            <a:extLst>
              <a:ext uri="{FF2B5EF4-FFF2-40B4-BE49-F238E27FC236}">
                <a16:creationId xmlns:a16="http://schemas.microsoft.com/office/drawing/2014/main" id="{1DD78E36-52CF-3085-EAF2-EC128B650ED8}"/>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Google Shape;192;p28">
            <a:extLst>
              <a:ext uri="{FF2B5EF4-FFF2-40B4-BE49-F238E27FC236}">
                <a16:creationId xmlns:a16="http://schemas.microsoft.com/office/drawing/2014/main" id="{D93BCD41-2B26-27A8-17F5-609AF4D99874}"/>
              </a:ext>
            </a:extLst>
          </p:cNvPr>
          <p:cNvSpPr txBox="1"/>
          <p:nvPr/>
        </p:nvSpPr>
        <p:spPr>
          <a:xfrm>
            <a:off x="1783565" y="112564"/>
            <a:ext cx="10269889" cy="738633"/>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vi-VN" sz="3600">
                <a:solidFill>
                  <a:srgbClr val="80799A"/>
                </a:solidFill>
                <a:latin typeface="Montserrat Black"/>
                <a:ea typeface="Montserrat Black"/>
                <a:cs typeface="Montserrat Black"/>
                <a:sym typeface="Montserrat Black"/>
              </a:rPr>
              <a:t>Kết luận và phương hướng phát triển</a:t>
            </a:r>
          </a:p>
        </p:txBody>
      </p:sp>
      <p:sp>
        <p:nvSpPr>
          <p:cNvPr id="2" name="TextBox 1">
            <a:extLst>
              <a:ext uri="{FF2B5EF4-FFF2-40B4-BE49-F238E27FC236}">
                <a16:creationId xmlns:a16="http://schemas.microsoft.com/office/drawing/2014/main" id="{0925C0BA-878D-0D4A-CBF5-98EE596ED65F}"/>
              </a:ext>
            </a:extLst>
          </p:cNvPr>
          <p:cNvSpPr txBox="1"/>
          <p:nvPr/>
        </p:nvSpPr>
        <p:spPr>
          <a:xfrm>
            <a:off x="-319306" y="927669"/>
            <a:ext cx="4668527" cy="747705"/>
          </a:xfrm>
          <a:prstGeom prst="rect">
            <a:avLst/>
          </a:prstGeom>
          <a:noFill/>
          <a:effectLst>
            <a:outerShdw blurRad="38100" dist="38100" dir="2100000" algn="bl" rotWithShape="0">
              <a:schemeClr val="accent1">
                <a:lumMod val="75000"/>
                <a:alpha val="50000"/>
              </a:schemeClr>
            </a:outerShdw>
          </a:effectLst>
        </p:spPr>
        <p:txBody>
          <a:bodyPr wrap="square">
            <a:spAutoFit/>
          </a:bodyPr>
          <a:lstStyle/>
          <a:p>
            <a:pPr marL="914400" marR="0" lvl="1" indent="-457200" algn="ctr">
              <a:lnSpc>
                <a:spcPct val="150000"/>
              </a:lnSpc>
              <a:spcBef>
                <a:spcPts val="1000"/>
              </a:spcBef>
              <a:spcAft>
                <a:spcPts val="600"/>
              </a:spcAft>
              <a:buFont typeface="Wingdings" panose="05000000000000000000" pitchFamily="2" charset="2"/>
              <a:buChar char="q"/>
            </a:pPr>
            <a:r>
              <a:rPr lang="en-US"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Kết luận</a:t>
            </a:r>
            <a:endParaRPr lang="vi-VN"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endParaRPr>
          </a:p>
        </p:txBody>
      </p:sp>
    </p:spTree>
    <p:extLst>
      <p:ext uri="{BB962C8B-B14F-4D97-AF65-F5344CB8AC3E}">
        <p14:creationId xmlns:p14="http://schemas.microsoft.com/office/powerpoint/2010/main" val="37383862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60369"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Times New Roman" panose="02020603050405020304" pitchFamily="18" charset="0"/>
              <a:ea typeface="站酷小薇LOGO体" panose="02010600010101010101" charset="-122"/>
              <a:cs typeface="Times New Roman" panose="02020603050405020304" pitchFamily="18" charset="0"/>
            </a:endParaRPr>
          </a:p>
        </p:txBody>
      </p:sp>
      <p:sp>
        <p:nvSpPr>
          <p:cNvPr id="7" name="TextBox 6">
            <a:extLst>
              <a:ext uri="{FF2B5EF4-FFF2-40B4-BE49-F238E27FC236}">
                <a16:creationId xmlns:a16="http://schemas.microsoft.com/office/drawing/2014/main" id="{5F6FE875-B895-B150-6FD3-6F7E3262B458}"/>
              </a:ext>
            </a:extLst>
          </p:cNvPr>
          <p:cNvSpPr txBox="1"/>
          <p:nvPr/>
        </p:nvSpPr>
        <p:spPr>
          <a:xfrm>
            <a:off x="1467780" y="1835728"/>
            <a:ext cx="9311589" cy="4278479"/>
          </a:xfrm>
          <a:prstGeom prst="rect">
            <a:avLst/>
          </a:prstGeom>
          <a:noFill/>
        </p:spPr>
        <p:txBody>
          <a:bodyPr wrap="square">
            <a:spAutoFit/>
          </a:bodyPr>
          <a:lstStyle/>
          <a:p>
            <a:pPr marL="0" marR="0" algn="just">
              <a:lnSpc>
                <a:spcPct val="150000"/>
              </a:lnSpc>
              <a:spcBef>
                <a:spcPts val="0"/>
              </a:spcBef>
              <a:spcAft>
                <a:spcPts val="600"/>
              </a:spcAft>
            </a:pPr>
            <a:r>
              <a:rPr lang="en-US" sz="1800" b="1">
                <a:effectLst/>
                <a:latin typeface="Comfortaa" panose="00000500000000000000" pitchFamily="2" charset="0"/>
                <a:ea typeface="Calibri" panose="020F0502020204030204" pitchFamily="34" charset="0"/>
                <a:cs typeface="Times New Roman" panose="02020603050405020304" pitchFamily="18" charset="0"/>
              </a:rPr>
              <a:t>Dựa trên kết quả và kinh nghiệm từ đồ án này, chúng tôi đề xuất một số hướng phát triển tiềm năng cho tương lai:</a:t>
            </a:r>
          </a:p>
          <a:p>
            <a:pPr marL="342900" marR="0" lvl="0" indent="-342900" algn="just">
              <a:lnSpc>
                <a:spcPct val="150000"/>
              </a:lnSpc>
              <a:spcBef>
                <a:spcPts val="0"/>
              </a:spcBef>
              <a:spcAft>
                <a:spcPts val="0"/>
              </a:spcAft>
              <a:buFont typeface="Symbol" panose="05050102010706020507" pitchFamily="18" charset="2"/>
              <a:buChar char=""/>
            </a:pPr>
            <a:r>
              <a:rPr lang="en-US" sz="1800" b="1">
                <a:solidFill>
                  <a:srgbClr val="008000"/>
                </a:solidFill>
                <a:effectLst/>
                <a:latin typeface="Montserrat" panose="00000500000000000000" pitchFamily="2" charset="0"/>
                <a:ea typeface="Calibri" panose="020F0502020204030204" pitchFamily="34" charset="0"/>
                <a:cs typeface="Mongolian Baiti" panose="03000500000000000000" pitchFamily="66" charset="0"/>
              </a:rPr>
              <a:t>Nâng cao mô hình hiện tại</a:t>
            </a:r>
            <a:r>
              <a:rPr lang="en-US" sz="1800" b="1">
                <a:effectLst/>
                <a:latin typeface="Montserrat" panose="00000500000000000000" pitchFamily="2" charset="0"/>
                <a:ea typeface="Calibri" panose="020F0502020204030204" pitchFamily="34" charset="0"/>
                <a:cs typeface="Mongolian Baiti" panose="03000500000000000000" pitchFamily="66" charset="0"/>
              </a:rPr>
              <a:t>: </a:t>
            </a:r>
            <a:r>
              <a:rPr lang="en-US" sz="1800" b="1">
                <a:effectLst/>
                <a:latin typeface="Comfortaa" panose="00000500000000000000" pitchFamily="2" charset="0"/>
                <a:ea typeface="Calibri" panose="020F0502020204030204" pitchFamily="34" charset="0"/>
              </a:rPr>
              <a:t>Cải thiện mô hình Neural bằng cách thử nghiệm các kiến trúc khác nhau, tăng số lượng layer, tăng kích thước của các đơn vị. </a:t>
            </a:r>
          </a:p>
          <a:p>
            <a:pPr marL="342900" marR="0" lvl="0" indent="-342900" algn="just">
              <a:lnSpc>
                <a:spcPct val="150000"/>
              </a:lnSpc>
              <a:spcBef>
                <a:spcPts val="0"/>
              </a:spcBef>
              <a:spcAft>
                <a:spcPts val="0"/>
              </a:spcAft>
              <a:buFont typeface="Symbol" panose="05050102010706020507" pitchFamily="18" charset="2"/>
              <a:buChar char=""/>
            </a:pPr>
            <a:r>
              <a:rPr lang="en-US" sz="1800" b="1">
                <a:solidFill>
                  <a:srgbClr val="008000"/>
                </a:solidFill>
                <a:effectLst/>
                <a:latin typeface="Montserrat" panose="00000500000000000000" pitchFamily="2" charset="0"/>
                <a:ea typeface="Calibri" panose="020F0502020204030204" pitchFamily="34" charset="0"/>
                <a:cs typeface="Mongolian Baiti" panose="03000500000000000000" pitchFamily="66" charset="0"/>
              </a:rPr>
              <a:t>Mở rộng dữ liệu và đặt thử nghiệm</a:t>
            </a:r>
            <a:r>
              <a:rPr lang="en-US" sz="1800" b="1">
                <a:effectLst/>
                <a:latin typeface="Montserrat" panose="00000500000000000000" pitchFamily="2" charset="0"/>
                <a:ea typeface="Calibri" panose="020F0502020204030204" pitchFamily="34" charset="0"/>
                <a:cs typeface="Mongolian Baiti" panose="03000500000000000000" pitchFamily="66" charset="0"/>
              </a:rPr>
              <a:t>: </a:t>
            </a:r>
            <a:r>
              <a:rPr lang="en-US" sz="1800" b="1">
                <a:effectLst/>
                <a:latin typeface="Comfortaa" panose="00000500000000000000" pitchFamily="2" charset="0"/>
                <a:ea typeface="Calibri" panose="020F0502020204030204" pitchFamily="34" charset="0"/>
              </a:rPr>
              <a:t>Mở rộng bộ dữ liệu Giáo dục đại học trên nhiều khoá hơn hoặc trên trường đại học khác.  </a:t>
            </a:r>
          </a:p>
          <a:p>
            <a:pPr marL="342900" marR="0" lvl="0" indent="-342900" algn="just">
              <a:lnSpc>
                <a:spcPct val="150000"/>
              </a:lnSpc>
              <a:spcBef>
                <a:spcPts val="0"/>
              </a:spcBef>
              <a:spcAft>
                <a:spcPts val="0"/>
              </a:spcAft>
              <a:buFont typeface="Symbol" panose="05050102010706020507" pitchFamily="18" charset="2"/>
              <a:buChar char=""/>
            </a:pPr>
            <a:r>
              <a:rPr lang="en-US" sz="1800" b="1">
                <a:solidFill>
                  <a:srgbClr val="008000"/>
                </a:solidFill>
                <a:effectLst/>
                <a:latin typeface="Montserrat" panose="00000500000000000000" pitchFamily="2" charset="0"/>
                <a:ea typeface="Calibri" panose="020F0502020204030204" pitchFamily="34" charset="0"/>
                <a:cs typeface="Mongolian Baiti" panose="03000500000000000000" pitchFamily="66" charset="0"/>
              </a:rPr>
              <a:t>Xem xét các phương pháp tiền xử lý dữ liệu</a:t>
            </a:r>
            <a:r>
              <a:rPr lang="en-US" sz="1800" b="1">
                <a:effectLst/>
                <a:latin typeface="Comfortaa" panose="00000500000000000000" pitchFamily="2" charset="0"/>
                <a:ea typeface="Calibri" panose="020F0502020204030204" pitchFamily="34" charset="0"/>
              </a:rPr>
              <a:t>: Áp dụng các phương pháp tiền xử lý dữ liệu như trích xuất đặc trưng để cải thiện kết quả của mô hình.</a:t>
            </a:r>
          </a:p>
        </p:txBody>
      </p:sp>
      <p:sp>
        <p:nvSpPr>
          <p:cNvPr id="4" name="TextBox 3">
            <a:extLst>
              <a:ext uri="{FF2B5EF4-FFF2-40B4-BE49-F238E27FC236}">
                <a16:creationId xmlns:a16="http://schemas.microsoft.com/office/drawing/2014/main" id="{FE9547F5-D7B6-85CE-618A-4447D6E2955C}"/>
              </a:ext>
            </a:extLst>
          </p:cNvPr>
          <p:cNvSpPr txBox="1"/>
          <p:nvPr/>
        </p:nvSpPr>
        <p:spPr>
          <a:xfrm>
            <a:off x="695192" y="76143"/>
            <a:ext cx="1017494" cy="769441"/>
          </a:xfrm>
          <a:prstGeom prst="rect">
            <a:avLst/>
          </a:prstGeom>
          <a:noFill/>
        </p:spPr>
        <p:txBody>
          <a:bodyPr wrap="square">
            <a:spAutoFit/>
          </a:bodyPr>
          <a:lstStyle/>
          <a:p>
            <a:pPr marL="0" marR="0" lvl="0" indent="0" algn="l" rtl="0">
              <a:lnSpc>
                <a:spcPct val="100000"/>
              </a:lnSpc>
              <a:spcBef>
                <a:spcPts val="0"/>
              </a:spcBef>
              <a:spcAft>
                <a:spcPts val="0"/>
              </a:spcAft>
              <a:buClr>
                <a:srgbClr val="27173A"/>
              </a:buClr>
              <a:buSzPts val="6000"/>
              <a:buFont typeface="Montserrat Black"/>
              <a:buNone/>
            </a:pPr>
            <a:r>
              <a:rPr lang="en-US" sz="4400" b="0" i="0" u="none" strike="noStrike" cap="none">
                <a:solidFill>
                  <a:schemeClr val="dk1"/>
                </a:solidFill>
                <a:latin typeface="Montserrat Black"/>
                <a:ea typeface="Montserrat Black"/>
                <a:cs typeface="Montserrat Black"/>
                <a:sym typeface="Montserrat Black"/>
              </a:rPr>
              <a:t>07</a:t>
            </a:r>
            <a:endParaRPr lang="en-US" sz="4400"/>
          </a:p>
        </p:txBody>
      </p:sp>
      <p:cxnSp>
        <p:nvCxnSpPr>
          <p:cNvPr id="10" name="直接连接符 64">
            <a:extLst>
              <a:ext uri="{FF2B5EF4-FFF2-40B4-BE49-F238E27FC236}">
                <a16:creationId xmlns:a16="http://schemas.microsoft.com/office/drawing/2014/main" id="{1DD78E36-52CF-3085-EAF2-EC128B650ED8}"/>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Google Shape;192;p28">
            <a:extLst>
              <a:ext uri="{FF2B5EF4-FFF2-40B4-BE49-F238E27FC236}">
                <a16:creationId xmlns:a16="http://schemas.microsoft.com/office/drawing/2014/main" id="{D93BCD41-2B26-27A8-17F5-609AF4D99874}"/>
              </a:ext>
            </a:extLst>
          </p:cNvPr>
          <p:cNvSpPr txBox="1"/>
          <p:nvPr/>
        </p:nvSpPr>
        <p:spPr>
          <a:xfrm>
            <a:off x="1783565" y="112564"/>
            <a:ext cx="10269889" cy="738633"/>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vi-VN" sz="3600">
                <a:solidFill>
                  <a:srgbClr val="80799A"/>
                </a:solidFill>
                <a:latin typeface="Montserrat Black"/>
                <a:ea typeface="Montserrat Black"/>
                <a:cs typeface="Montserrat Black"/>
                <a:sym typeface="Montserrat Black"/>
              </a:rPr>
              <a:t>Kết luận và phương hướng phát triển</a:t>
            </a:r>
          </a:p>
        </p:txBody>
      </p:sp>
      <p:sp>
        <p:nvSpPr>
          <p:cNvPr id="2" name="TextBox 1">
            <a:extLst>
              <a:ext uri="{FF2B5EF4-FFF2-40B4-BE49-F238E27FC236}">
                <a16:creationId xmlns:a16="http://schemas.microsoft.com/office/drawing/2014/main" id="{0925C0BA-878D-0D4A-CBF5-98EE596ED65F}"/>
              </a:ext>
            </a:extLst>
          </p:cNvPr>
          <p:cNvSpPr txBox="1"/>
          <p:nvPr/>
        </p:nvSpPr>
        <p:spPr>
          <a:xfrm>
            <a:off x="-319306" y="927669"/>
            <a:ext cx="6836220" cy="747705"/>
          </a:xfrm>
          <a:prstGeom prst="rect">
            <a:avLst/>
          </a:prstGeom>
          <a:noFill/>
          <a:effectLst>
            <a:outerShdw blurRad="38100" dist="38100" dir="2100000" algn="bl" rotWithShape="0">
              <a:schemeClr val="accent1">
                <a:lumMod val="75000"/>
                <a:alpha val="50000"/>
              </a:schemeClr>
            </a:outerShdw>
          </a:effectLst>
        </p:spPr>
        <p:txBody>
          <a:bodyPr wrap="square">
            <a:spAutoFit/>
          </a:bodyPr>
          <a:lstStyle/>
          <a:p>
            <a:pPr marL="914400" marR="0" lvl="1" indent="-457200" algn="ctr">
              <a:lnSpc>
                <a:spcPct val="150000"/>
              </a:lnSpc>
              <a:spcBef>
                <a:spcPts val="1000"/>
              </a:spcBef>
              <a:spcAft>
                <a:spcPts val="600"/>
              </a:spcAft>
              <a:buFont typeface="Wingdings" panose="05000000000000000000" pitchFamily="2" charset="2"/>
              <a:buChar char="q"/>
            </a:pPr>
            <a:r>
              <a:rPr lang="vi-VN"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Hướng phát triển</a:t>
            </a:r>
          </a:p>
        </p:txBody>
      </p:sp>
    </p:spTree>
    <p:extLst>
      <p:ext uri="{BB962C8B-B14F-4D97-AF65-F5344CB8AC3E}">
        <p14:creationId xmlns:p14="http://schemas.microsoft.com/office/powerpoint/2010/main" val="280277107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60369"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Times New Roman" panose="02020603050405020304" pitchFamily="18" charset="0"/>
              <a:ea typeface="站酷小薇LOGO体" panose="02010600010101010101" charset="-122"/>
              <a:cs typeface="Times New Roman" panose="02020603050405020304" pitchFamily="18" charset="0"/>
            </a:endParaRPr>
          </a:p>
        </p:txBody>
      </p:sp>
      <p:sp>
        <p:nvSpPr>
          <p:cNvPr id="7" name="TextBox 6">
            <a:extLst>
              <a:ext uri="{FF2B5EF4-FFF2-40B4-BE49-F238E27FC236}">
                <a16:creationId xmlns:a16="http://schemas.microsoft.com/office/drawing/2014/main" id="{5F6FE875-B895-B150-6FD3-6F7E3262B458}"/>
              </a:ext>
            </a:extLst>
          </p:cNvPr>
          <p:cNvSpPr txBox="1"/>
          <p:nvPr/>
        </p:nvSpPr>
        <p:spPr>
          <a:xfrm>
            <a:off x="1381969" y="1887554"/>
            <a:ext cx="9309477" cy="2955040"/>
          </a:xfrm>
          <a:prstGeom prst="rect">
            <a:avLst/>
          </a:prstGeom>
          <a:noFill/>
        </p:spPr>
        <p:txBody>
          <a:bodyPr wrap="square">
            <a:spAutoFit/>
          </a:bodyPr>
          <a:lstStyle/>
          <a:p>
            <a:pPr marL="342900" marR="0" lvl="0" indent="-342900" algn="just">
              <a:lnSpc>
                <a:spcPct val="150000"/>
              </a:lnSpc>
              <a:spcBef>
                <a:spcPts val="0"/>
              </a:spcBef>
              <a:spcAft>
                <a:spcPts val="0"/>
              </a:spcAft>
              <a:buFont typeface="Symbol" panose="05050102010706020507" pitchFamily="18" charset="2"/>
              <a:buChar char=""/>
            </a:pPr>
            <a:r>
              <a:rPr lang="en-US" sz="1800" b="1">
                <a:solidFill>
                  <a:srgbClr val="008000"/>
                </a:solidFill>
                <a:effectLst/>
                <a:latin typeface="Montserrat" panose="00000500000000000000" pitchFamily="2" charset="0"/>
                <a:ea typeface="Calibri" panose="020F0502020204030204" pitchFamily="34" charset="0"/>
                <a:cs typeface="Mongolian Baiti" panose="03000500000000000000" pitchFamily="66" charset="0"/>
              </a:rPr>
              <a:t>Tìm hiểu và áp dụng các phương pháp tiên tiến khá</a:t>
            </a:r>
            <a:r>
              <a:rPr lang="en-US" sz="1800" b="1">
                <a:effectLst/>
                <a:latin typeface="Montserrat" panose="00000500000000000000" pitchFamily="2" charset="0"/>
                <a:ea typeface="Calibri" panose="020F0502020204030204" pitchFamily="34" charset="0"/>
                <a:cs typeface="Mongolian Baiti" panose="03000500000000000000" pitchFamily="66" charset="0"/>
              </a:rPr>
              <a:t>c: </a:t>
            </a:r>
            <a:r>
              <a:rPr lang="en-US" sz="1800" b="1">
                <a:effectLst/>
                <a:latin typeface="Comfortaa" panose="00000500000000000000" pitchFamily="2" charset="0"/>
                <a:ea typeface="Calibri" panose="020F0502020204030204" pitchFamily="34" charset="0"/>
              </a:rPr>
              <a:t>Khám phá và thử nghiệm các phương pháp hybrid models để so sánh hiệu suất và khả năng ứng dụng.</a:t>
            </a:r>
          </a:p>
          <a:p>
            <a:pPr marL="342900" marR="0" lvl="0" indent="-342900" algn="just">
              <a:lnSpc>
                <a:spcPct val="150000"/>
              </a:lnSpc>
              <a:spcBef>
                <a:spcPts val="0"/>
              </a:spcBef>
              <a:spcAft>
                <a:spcPts val="0"/>
              </a:spcAft>
              <a:buFont typeface="Symbol" panose="05050102010706020507" pitchFamily="18" charset="2"/>
              <a:buChar char=""/>
            </a:pPr>
            <a:r>
              <a:rPr lang="en-US" sz="1800" b="1">
                <a:solidFill>
                  <a:srgbClr val="008000"/>
                </a:solidFill>
                <a:effectLst/>
                <a:latin typeface="Montserrat" panose="00000500000000000000" pitchFamily="2" charset="0"/>
                <a:ea typeface="Calibri" panose="020F0502020204030204" pitchFamily="34" charset="0"/>
                <a:cs typeface="Mongolian Baiti" panose="03000500000000000000" pitchFamily="66" charset="0"/>
              </a:rPr>
              <a:t>Đánh giá và so sánh với các phương pháp khác</a:t>
            </a:r>
            <a:r>
              <a:rPr lang="en-US" sz="1800" b="1">
                <a:effectLst/>
                <a:latin typeface="Montserrat" panose="00000500000000000000" pitchFamily="2" charset="0"/>
                <a:ea typeface="Calibri" panose="020F0502020204030204" pitchFamily="34" charset="0"/>
                <a:cs typeface="Mongolian Baiti" panose="03000500000000000000" pitchFamily="66" charset="0"/>
              </a:rPr>
              <a:t>: </a:t>
            </a:r>
            <a:r>
              <a:rPr lang="en-US" sz="1800" b="1">
                <a:effectLst/>
                <a:latin typeface="Comfortaa" panose="00000500000000000000" pitchFamily="2" charset="0"/>
                <a:ea typeface="Calibri" panose="020F0502020204030204" pitchFamily="34" charset="0"/>
              </a:rPr>
              <a:t>So sánh mô hình hiện tại với các mạng RNN để đánh giá hiệu suất và ưu điểm của mô hình.</a:t>
            </a:r>
          </a:p>
          <a:p>
            <a:pPr marL="342900" marR="0" lvl="0" indent="-342900" algn="just">
              <a:lnSpc>
                <a:spcPct val="150000"/>
              </a:lnSpc>
              <a:spcBef>
                <a:spcPts val="0"/>
              </a:spcBef>
              <a:spcAft>
                <a:spcPts val="0"/>
              </a:spcAft>
              <a:buFont typeface="Symbol" panose="05050102010706020507" pitchFamily="18" charset="2"/>
              <a:buChar char=""/>
            </a:pPr>
            <a:r>
              <a:rPr lang="en-US" sz="1800" b="1">
                <a:solidFill>
                  <a:srgbClr val="008000"/>
                </a:solidFill>
                <a:effectLst/>
                <a:latin typeface="Montserrat" panose="00000500000000000000" pitchFamily="2" charset="0"/>
                <a:ea typeface="Calibri" panose="020F0502020204030204" pitchFamily="34" charset="0"/>
                <a:cs typeface="Mongolian Baiti" panose="03000500000000000000" pitchFamily="66" charset="0"/>
              </a:rPr>
              <a:t>Ứng dụng thực tế</a:t>
            </a:r>
            <a:r>
              <a:rPr lang="en-US" sz="1800" b="1">
                <a:effectLst/>
                <a:latin typeface="Montserrat" panose="00000500000000000000" pitchFamily="2" charset="0"/>
                <a:ea typeface="Calibri" panose="020F0502020204030204" pitchFamily="34" charset="0"/>
                <a:cs typeface="Mongolian Baiti" panose="03000500000000000000" pitchFamily="66" charset="0"/>
              </a:rPr>
              <a:t>: </a:t>
            </a:r>
            <a:r>
              <a:rPr lang="en-US" sz="1800" b="1">
                <a:effectLst/>
                <a:latin typeface="Comfortaa" panose="00000500000000000000" pitchFamily="2" charset="0"/>
                <a:ea typeface="Calibri" panose="020F0502020204030204" pitchFamily="34" charset="0"/>
              </a:rPr>
              <a:t>Áp dụng mô hình vào làm hệ thống dự báo trước điểm số để sinh viên và nhà trường có giải pháp kịp thời. </a:t>
            </a:r>
          </a:p>
        </p:txBody>
      </p:sp>
      <p:sp>
        <p:nvSpPr>
          <p:cNvPr id="4" name="TextBox 3">
            <a:extLst>
              <a:ext uri="{FF2B5EF4-FFF2-40B4-BE49-F238E27FC236}">
                <a16:creationId xmlns:a16="http://schemas.microsoft.com/office/drawing/2014/main" id="{FE9547F5-D7B6-85CE-618A-4447D6E2955C}"/>
              </a:ext>
            </a:extLst>
          </p:cNvPr>
          <p:cNvSpPr txBox="1"/>
          <p:nvPr/>
        </p:nvSpPr>
        <p:spPr>
          <a:xfrm>
            <a:off x="695192" y="76143"/>
            <a:ext cx="1017494" cy="769441"/>
          </a:xfrm>
          <a:prstGeom prst="rect">
            <a:avLst/>
          </a:prstGeom>
          <a:noFill/>
        </p:spPr>
        <p:txBody>
          <a:bodyPr wrap="square">
            <a:spAutoFit/>
          </a:bodyPr>
          <a:lstStyle/>
          <a:p>
            <a:pPr marL="0" marR="0" lvl="0" indent="0" algn="l" rtl="0">
              <a:lnSpc>
                <a:spcPct val="100000"/>
              </a:lnSpc>
              <a:spcBef>
                <a:spcPts val="0"/>
              </a:spcBef>
              <a:spcAft>
                <a:spcPts val="0"/>
              </a:spcAft>
              <a:buClr>
                <a:srgbClr val="27173A"/>
              </a:buClr>
              <a:buSzPts val="6000"/>
              <a:buFont typeface="Montserrat Black"/>
              <a:buNone/>
            </a:pPr>
            <a:r>
              <a:rPr lang="en-US" sz="4400" b="0" i="0" u="none" strike="noStrike" cap="none">
                <a:solidFill>
                  <a:schemeClr val="dk1"/>
                </a:solidFill>
                <a:latin typeface="Montserrat Black"/>
                <a:ea typeface="Montserrat Black"/>
                <a:cs typeface="Montserrat Black"/>
                <a:sym typeface="Montserrat Black"/>
              </a:rPr>
              <a:t>07</a:t>
            </a:r>
            <a:endParaRPr lang="en-US" sz="4400"/>
          </a:p>
        </p:txBody>
      </p:sp>
      <p:cxnSp>
        <p:nvCxnSpPr>
          <p:cNvPr id="10" name="直接连接符 64">
            <a:extLst>
              <a:ext uri="{FF2B5EF4-FFF2-40B4-BE49-F238E27FC236}">
                <a16:creationId xmlns:a16="http://schemas.microsoft.com/office/drawing/2014/main" id="{1DD78E36-52CF-3085-EAF2-EC128B650ED8}"/>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Google Shape;192;p28">
            <a:extLst>
              <a:ext uri="{FF2B5EF4-FFF2-40B4-BE49-F238E27FC236}">
                <a16:creationId xmlns:a16="http://schemas.microsoft.com/office/drawing/2014/main" id="{D93BCD41-2B26-27A8-17F5-609AF4D99874}"/>
              </a:ext>
            </a:extLst>
          </p:cNvPr>
          <p:cNvSpPr txBox="1"/>
          <p:nvPr/>
        </p:nvSpPr>
        <p:spPr>
          <a:xfrm>
            <a:off x="1783565" y="112564"/>
            <a:ext cx="10269889" cy="738633"/>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vi-VN" sz="3600">
                <a:solidFill>
                  <a:srgbClr val="80799A"/>
                </a:solidFill>
                <a:latin typeface="Montserrat Black"/>
                <a:ea typeface="Montserrat Black"/>
                <a:cs typeface="Montserrat Black"/>
                <a:sym typeface="Montserrat Black"/>
              </a:rPr>
              <a:t>Kết luận và phương hướng phát triển</a:t>
            </a:r>
          </a:p>
        </p:txBody>
      </p:sp>
      <p:sp>
        <p:nvSpPr>
          <p:cNvPr id="2" name="TextBox 1">
            <a:extLst>
              <a:ext uri="{FF2B5EF4-FFF2-40B4-BE49-F238E27FC236}">
                <a16:creationId xmlns:a16="http://schemas.microsoft.com/office/drawing/2014/main" id="{0925C0BA-878D-0D4A-CBF5-98EE596ED65F}"/>
              </a:ext>
            </a:extLst>
          </p:cNvPr>
          <p:cNvSpPr txBox="1"/>
          <p:nvPr/>
        </p:nvSpPr>
        <p:spPr>
          <a:xfrm>
            <a:off x="-319306" y="927669"/>
            <a:ext cx="6836220" cy="747705"/>
          </a:xfrm>
          <a:prstGeom prst="rect">
            <a:avLst/>
          </a:prstGeom>
          <a:noFill/>
          <a:effectLst>
            <a:outerShdw blurRad="38100" dist="38100" dir="2100000" algn="bl" rotWithShape="0">
              <a:schemeClr val="accent1">
                <a:lumMod val="75000"/>
                <a:alpha val="50000"/>
              </a:schemeClr>
            </a:outerShdw>
          </a:effectLst>
        </p:spPr>
        <p:txBody>
          <a:bodyPr wrap="square">
            <a:spAutoFit/>
          </a:bodyPr>
          <a:lstStyle/>
          <a:p>
            <a:pPr marL="914400" marR="0" lvl="1" indent="-457200" algn="ctr">
              <a:lnSpc>
                <a:spcPct val="150000"/>
              </a:lnSpc>
              <a:spcBef>
                <a:spcPts val="1000"/>
              </a:spcBef>
              <a:spcAft>
                <a:spcPts val="600"/>
              </a:spcAft>
              <a:buFont typeface="Wingdings" panose="05000000000000000000" pitchFamily="2" charset="2"/>
              <a:buChar char="q"/>
            </a:pPr>
            <a:r>
              <a:rPr lang="vi-VN"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Hướng phát triển</a:t>
            </a:r>
          </a:p>
        </p:txBody>
      </p:sp>
    </p:spTree>
    <p:extLst>
      <p:ext uri="{BB962C8B-B14F-4D97-AF65-F5344CB8AC3E}">
        <p14:creationId xmlns:p14="http://schemas.microsoft.com/office/powerpoint/2010/main" val="306634859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405"/>
        <p:cNvGrpSpPr/>
        <p:nvPr/>
      </p:nvGrpSpPr>
      <p:grpSpPr>
        <a:xfrm>
          <a:off x="0" y="0"/>
          <a:ext cx="0" cy="0"/>
          <a:chOff x="0" y="0"/>
          <a:chExt cx="0" cy="0"/>
        </a:xfrm>
      </p:grpSpPr>
      <p:sp>
        <p:nvSpPr>
          <p:cNvPr id="407" name="Google Shape;407;p52"/>
          <p:cNvSpPr txBox="1"/>
          <p:nvPr/>
        </p:nvSpPr>
        <p:spPr>
          <a:xfrm>
            <a:off x="3197135" y="2801910"/>
            <a:ext cx="5797730" cy="2103314"/>
          </a:xfrm>
          <a:prstGeom prst="rect">
            <a:avLst/>
          </a:prstGeom>
          <a:noFill/>
          <a:ln>
            <a:noFill/>
          </a:ln>
        </p:spPr>
        <p:txBody>
          <a:bodyPr spcFirstLastPara="1" wrap="square" lIns="91425" tIns="91425" rIns="91425" bIns="91425" anchor="t" anchorCtr="0">
            <a:noAutofit/>
          </a:bodyPr>
          <a:lstStyle/>
          <a:p>
            <a:pPr marL="0" marR="0" lvl="0" indent="0" algn="ctr" rtl="0">
              <a:lnSpc>
                <a:spcPct val="100000"/>
              </a:lnSpc>
              <a:spcBef>
                <a:spcPts val="0"/>
              </a:spcBef>
              <a:spcAft>
                <a:spcPts val="0"/>
              </a:spcAft>
              <a:buClr>
                <a:srgbClr val="AE77D6"/>
              </a:buClr>
              <a:buSzPts val="1400"/>
              <a:buFont typeface="Montserrat"/>
              <a:buNone/>
            </a:pPr>
            <a:r>
              <a:rPr lang="en-US" sz="2400" b="0" i="0" u="none" strike="noStrike" cap="none">
                <a:solidFill>
                  <a:schemeClr val="dk1"/>
                </a:solidFill>
                <a:latin typeface="Montserrat"/>
                <a:ea typeface="Montserrat"/>
                <a:cs typeface="Montserrat"/>
                <a:sym typeface="Montserrat"/>
              </a:rPr>
              <a:t>Trương Thành Thắng – 20521907 </a:t>
            </a:r>
            <a:endParaRPr/>
          </a:p>
          <a:p>
            <a:pPr marL="0" marR="0" lvl="0" indent="0" algn="ctr" rtl="0">
              <a:lnSpc>
                <a:spcPct val="100000"/>
              </a:lnSpc>
              <a:spcBef>
                <a:spcPts val="50"/>
              </a:spcBef>
              <a:spcAft>
                <a:spcPts val="0"/>
              </a:spcAft>
              <a:buClr>
                <a:srgbClr val="AE77D6"/>
              </a:buClr>
              <a:buSzPts val="1400"/>
              <a:buFont typeface="Montserrat"/>
              <a:buNone/>
            </a:pPr>
            <a:r>
              <a:rPr lang="en-US" sz="2400" b="0" i="0" u="none" strike="noStrike" cap="none">
                <a:solidFill>
                  <a:srgbClr val="864EA9"/>
                </a:solidFill>
                <a:latin typeface="Montserrat"/>
                <a:ea typeface="Montserrat"/>
                <a:cs typeface="Montserrat"/>
                <a:sym typeface="Montserrat"/>
              </a:rPr>
              <a:t>Ngô Văn Tấn Lưu – 20521591 </a:t>
            </a:r>
            <a:endParaRPr/>
          </a:p>
          <a:p>
            <a:pPr marL="0" marR="0" lvl="0" indent="0" algn="ctr" rtl="0">
              <a:lnSpc>
                <a:spcPct val="100000"/>
              </a:lnSpc>
              <a:spcBef>
                <a:spcPts val="50"/>
              </a:spcBef>
              <a:spcAft>
                <a:spcPts val="0"/>
              </a:spcAft>
              <a:buClr>
                <a:srgbClr val="AE77D6"/>
              </a:buClr>
              <a:buSzPts val="1400"/>
              <a:buFont typeface="Montserrat"/>
              <a:buNone/>
            </a:pPr>
            <a:r>
              <a:rPr lang="en-US" sz="2400" b="0" i="0" u="none" strike="noStrike" cap="none">
                <a:solidFill>
                  <a:schemeClr val="dk1"/>
                </a:solidFill>
                <a:latin typeface="Montserrat"/>
                <a:ea typeface="Montserrat"/>
                <a:cs typeface="Montserrat"/>
                <a:sym typeface="Montserrat"/>
              </a:rPr>
              <a:t>Lê Trương Ngọc Hải – 20520481 </a:t>
            </a:r>
            <a:endParaRPr/>
          </a:p>
          <a:p>
            <a:pPr marL="0" marR="0" lvl="0" indent="0" algn="ctr" rtl="0">
              <a:lnSpc>
                <a:spcPct val="100000"/>
              </a:lnSpc>
              <a:spcBef>
                <a:spcPts val="50"/>
              </a:spcBef>
              <a:spcAft>
                <a:spcPts val="0"/>
              </a:spcAft>
              <a:buClr>
                <a:srgbClr val="AE77D6"/>
              </a:buClr>
              <a:buSzPts val="1400"/>
              <a:buFont typeface="Montserrat"/>
              <a:buNone/>
            </a:pPr>
            <a:r>
              <a:rPr lang="en-US" sz="2400" b="0" i="0" u="none" strike="noStrike" cap="none">
                <a:solidFill>
                  <a:srgbClr val="864EA9"/>
                </a:solidFill>
                <a:latin typeface="Montserrat"/>
                <a:ea typeface="Montserrat"/>
                <a:cs typeface="Montserrat"/>
                <a:sym typeface="Montserrat"/>
              </a:rPr>
              <a:t>Ngô Ngọc Sương – 20521852 </a:t>
            </a:r>
            <a:endParaRPr/>
          </a:p>
          <a:p>
            <a:pPr marL="0" marR="0" lvl="0" indent="0" algn="ctr" rtl="0">
              <a:lnSpc>
                <a:spcPct val="100000"/>
              </a:lnSpc>
              <a:spcBef>
                <a:spcPts val="0"/>
              </a:spcBef>
              <a:spcAft>
                <a:spcPts val="0"/>
              </a:spcAft>
              <a:buClr>
                <a:srgbClr val="AE77D6"/>
              </a:buClr>
              <a:buSzPts val="1400"/>
              <a:buFont typeface="Montserrat"/>
              <a:buNone/>
            </a:pPr>
            <a:r>
              <a:rPr lang="en-US" sz="2400" b="0" i="0" u="none" strike="noStrike" cap="none">
                <a:solidFill>
                  <a:schemeClr val="dk1"/>
                </a:solidFill>
                <a:latin typeface="Montserrat"/>
                <a:ea typeface="Montserrat"/>
                <a:cs typeface="Montserrat"/>
                <a:sym typeface="Montserrat"/>
              </a:rPr>
              <a:t>Trần Văn Lực – 20521587 </a:t>
            </a:r>
            <a:endParaRPr sz="2400" b="0" i="0" u="none" strike="noStrike" cap="none">
              <a:solidFill>
                <a:schemeClr val="dk1"/>
              </a:solidFill>
              <a:latin typeface="Montserrat"/>
              <a:ea typeface="Montserrat"/>
              <a:cs typeface="Montserrat"/>
              <a:sym typeface="Montserrat"/>
            </a:endParaRPr>
          </a:p>
        </p:txBody>
      </p:sp>
      <p:pic>
        <p:nvPicPr>
          <p:cNvPr id="4" name="Picture 3">
            <a:extLst>
              <a:ext uri="{FF2B5EF4-FFF2-40B4-BE49-F238E27FC236}">
                <a16:creationId xmlns:a16="http://schemas.microsoft.com/office/drawing/2014/main" id="{15FAA048-E0F7-5B9E-B239-35C7C7DBECE5}"/>
              </a:ext>
            </a:extLst>
          </p:cNvPr>
          <p:cNvPicPr>
            <a:picLocks noChangeAspect="1"/>
          </p:cNvPicPr>
          <p:nvPr/>
        </p:nvPicPr>
        <p:blipFill rotWithShape="1">
          <a:blip r:embed="rId3"/>
          <a:srcRect l="8704" t="12941" r="8439" b="36450"/>
          <a:stretch/>
        </p:blipFill>
        <p:spPr>
          <a:xfrm>
            <a:off x="2176072" y="1212952"/>
            <a:ext cx="7839856" cy="1588958"/>
          </a:xfrm>
          <a:prstGeom prst="rect">
            <a:avLst/>
          </a:prstGeom>
        </p:spPr>
      </p:pic>
    </p:spTree>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28285"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Walbaum Heading" panose="020B0604020202020204" pitchFamily="18" charset="0"/>
              <a:ea typeface="站酷小薇LOGO体" panose="02010600010101010101" charset="-122"/>
              <a:cs typeface="Arial" panose="020B0604020202020204" pitchFamily="34" charset="0"/>
            </a:endParaRPr>
          </a:p>
        </p:txBody>
      </p:sp>
      <p:sp>
        <p:nvSpPr>
          <p:cNvPr id="190" name="Google Shape;190;p28"/>
          <p:cNvSpPr txBox="1"/>
          <p:nvPr/>
        </p:nvSpPr>
        <p:spPr>
          <a:xfrm>
            <a:off x="1187314" y="4428869"/>
            <a:ext cx="7351800" cy="603187"/>
          </a:xfrm>
          <a:prstGeom prst="rect">
            <a:avLst/>
          </a:prstGeom>
          <a:noFill/>
          <a:ln>
            <a:noFill/>
          </a:ln>
        </p:spPr>
        <p:txBody>
          <a:bodyPr spcFirstLastPara="1" wrap="square" lIns="91425" tIns="91425" rIns="91425" bIns="91425" anchor="b" anchorCtr="0">
            <a:noAutofit/>
          </a:bodyPr>
          <a:lstStyle/>
          <a:p>
            <a:pPr marL="0" marR="0" lvl="0" indent="0" algn="l" rtl="0">
              <a:lnSpc>
                <a:spcPct val="100000"/>
              </a:lnSpc>
              <a:spcBef>
                <a:spcPts val="0"/>
              </a:spcBef>
              <a:spcAft>
                <a:spcPts val="0"/>
              </a:spcAft>
              <a:buClr>
                <a:srgbClr val="FFFFFF"/>
              </a:buClr>
              <a:buSzPts val="3600"/>
              <a:buFont typeface="Montserrat Black"/>
              <a:buNone/>
            </a:pPr>
            <a:endParaRPr/>
          </a:p>
        </p:txBody>
      </p:sp>
      <p:sp>
        <p:nvSpPr>
          <p:cNvPr id="192" name="Google Shape;192;p28"/>
          <p:cNvSpPr txBox="1"/>
          <p:nvPr/>
        </p:nvSpPr>
        <p:spPr>
          <a:xfrm>
            <a:off x="1751482" y="29115"/>
            <a:ext cx="8781900" cy="861744"/>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en-US" sz="4400">
                <a:solidFill>
                  <a:srgbClr val="80799A"/>
                </a:solidFill>
                <a:latin typeface="Montserrat Black"/>
                <a:ea typeface="Montserrat Black"/>
                <a:cs typeface="Montserrat Black"/>
                <a:sym typeface="Montserrat Black"/>
              </a:rPr>
              <a:t>Giới thiệu</a:t>
            </a:r>
          </a:p>
        </p:txBody>
      </p:sp>
      <p:pic>
        <p:nvPicPr>
          <p:cNvPr id="194" name="Google Shape;194;p28"/>
          <p:cNvPicPr preferRelativeResize="0"/>
          <p:nvPr/>
        </p:nvPicPr>
        <p:blipFill>
          <a:blip r:embed="rId3">
            <a:alphaModFix/>
          </a:blip>
          <a:stretch>
            <a:fillRect/>
          </a:stretch>
        </p:blipFill>
        <p:spPr>
          <a:xfrm>
            <a:off x="10658474" y="5372100"/>
            <a:ext cx="1533525" cy="1652322"/>
          </a:xfrm>
          <a:prstGeom prst="rect">
            <a:avLst/>
          </a:prstGeom>
          <a:noFill/>
          <a:ln>
            <a:noFill/>
          </a:ln>
        </p:spPr>
      </p:pic>
      <p:sp>
        <p:nvSpPr>
          <p:cNvPr id="5" name="TextBox 4">
            <a:extLst>
              <a:ext uri="{FF2B5EF4-FFF2-40B4-BE49-F238E27FC236}">
                <a16:creationId xmlns:a16="http://schemas.microsoft.com/office/drawing/2014/main" id="{B65D54AF-2D76-022C-01C8-7C00DA5408EC}"/>
              </a:ext>
            </a:extLst>
          </p:cNvPr>
          <p:cNvSpPr txBox="1"/>
          <p:nvPr/>
        </p:nvSpPr>
        <p:spPr>
          <a:xfrm>
            <a:off x="695192" y="83979"/>
            <a:ext cx="1017494"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27173A"/>
              </a:buClr>
              <a:buSzPts val="6000"/>
              <a:buFont typeface="Montserrat Black"/>
              <a:buNone/>
              <a:tabLst/>
              <a:defRPr/>
            </a:pPr>
            <a:r>
              <a:rPr kumimoji="0" lang="en-US" sz="4400" b="0" i="0" u="none" strike="noStrike" kern="0" cap="none" spc="0" normalizeH="0" baseline="0" noProof="0">
                <a:ln>
                  <a:noFill/>
                </a:ln>
                <a:solidFill>
                  <a:srgbClr val="000000"/>
                </a:solidFill>
                <a:effectLst/>
                <a:uLnTx/>
                <a:uFillTx/>
                <a:latin typeface="Montserrat Black"/>
                <a:ea typeface="Montserrat Black"/>
                <a:cs typeface="Montserrat Black"/>
                <a:sym typeface="Montserrat Black"/>
              </a:rPr>
              <a:t>01</a:t>
            </a:r>
            <a:endParaRPr kumimoji="0" lang="en-US" sz="900" b="0" i="0" u="none" strike="noStrike" kern="0" cap="none" spc="0" normalizeH="0" baseline="0" noProof="0">
              <a:ln>
                <a:noFill/>
              </a:ln>
              <a:solidFill>
                <a:srgbClr val="000000"/>
              </a:solidFill>
              <a:effectLst/>
              <a:uLnTx/>
              <a:uFillTx/>
              <a:latin typeface="Arial"/>
              <a:cs typeface="Arial"/>
              <a:sym typeface="Arial"/>
            </a:endParaRPr>
          </a:p>
        </p:txBody>
      </p:sp>
      <p:sp>
        <p:nvSpPr>
          <p:cNvPr id="8" name="TextBox 7">
            <a:extLst>
              <a:ext uri="{FF2B5EF4-FFF2-40B4-BE49-F238E27FC236}">
                <a16:creationId xmlns:a16="http://schemas.microsoft.com/office/drawing/2014/main" id="{53CD35E8-0F97-9C27-9C54-D8D713C8019E}"/>
              </a:ext>
            </a:extLst>
          </p:cNvPr>
          <p:cNvSpPr txBox="1"/>
          <p:nvPr/>
        </p:nvSpPr>
        <p:spPr>
          <a:xfrm>
            <a:off x="1128043" y="1967269"/>
            <a:ext cx="9743384" cy="4605748"/>
          </a:xfrm>
          <a:prstGeom prst="rect">
            <a:avLst/>
          </a:prstGeom>
          <a:noFill/>
        </p:spPr>
        <p:txBody>
          <a:bodyPr wrap="square">
            <a:spAutoFit/>
          </a:bodyPr>
          <a:lstStyle/>
          <a:p>
            <a:pPr marL="342900" marR="0" indent="-342900">
              <a:lnSpc>
                <a:spcPct val="200000"/>
              </a:lnSpc>
              <a:spcBef>
                <a:spcPts val="0"/>
              </a:spcBef>
              <a:spcAft>
                <a:spcPts val="600"/>
              </a:spcAft>
              <a:buFont typeface="Wingdings" panose="05000000000000000000" pitchFamily="2" charset="2"/>
              <a:buChar char="v"/>
            </a:pPr>
            <a:r>
              <a:rPr lang="vi-VN" sz="1600" b="1">
                <a:solidFill>
                  <a:srgbClr val="00B050"/>
                </a:solidFill>
                <a:effectLst/>
                <a:latin typeface="Montserrat" panose="00000500000000000000" pitchFamily="2" charset="0"/>
                <a:ea typeface="Calibri" panose="020F0502020204030204" pitchFamily="34" charset="0"/>
                <a:cs typeface="Times New Roman" panose="02020603050405020304" pitchFamily="18" charset="0"/>
              </a:rPr>
              <a:t>Đối với nhà trường</a:t>
            </a:r>
            <a:r>
              <a:rPr lang="vi-VN" sz="1600" b="1">
                <a:effectLst/>
                <a:latin typeface="Comfortaa" panose="00000500000000000000" pitchFamily="2" charset="0"/>
                <a:ea typeface="Calibri" panose="020F0502020204030204" pitchFamily="34" charset="0"/>
                <a:cs typeface="Times New Roman" panose="02020603050405020304" pitchFamily="18" charset="0"/>
              </a:rPr>
              <a:t>: Việc dự đoán được kết quả học tập của sinh viên trong các kì tiếp theo có thể giúp nhà trường </a:t>
            </a:r>
            <a:r>
              <a:rPr lang="vi-VN" sz="1600" b="1">
                <a:solidFill>
                  <a:srgbClr val="C00000"/>
                </a:solidFill>
                <a:effectLst/>
                <a:latin typeface="Comfortaa" panose="00000500000000000000" pitchFamily="2" charset="0"/>
                <a:ea typeface="Calibri" panose="020F0502020204030204" pitchFamily="34" charset="0"/>
                <a:cs typeface="Times New Roman" panose="02020603050405020304" pitchFamily="18" charset="0"/>
              </a:rPr>
              <a:t>đánh giá hiệu quả của chương trình đào tạo</a:t>
            </a:r>
            <a:r>
              <a:rPr lang="vi-VN" sz="1600" b="1">
                <a:effectLst/>
                <a:latin typeface="Comfortaa" panose="00000500000000000000" pitchFamily="2" charset="0"/>
                <a:ea typeface="Calibri" panose="020F0502020204030204" pitchFamily="34" charset="0"/>
                <a:cs typeface="Times New Roman" panose="02020603050405020304" pitchFamily="18" charset="0"/>
              </a:rPr>
              <a:t>, giúp nhà trường </a:t>
            </a:r>
            <a:r>
              <a:rPr lang="vi-VN" sz="1600" b="1">
                <a:solidFill>
                  <a:srgbClr val="C00000"/>
                </a:solidFill>
                <a:effectLst/>
                <a:latin typeface="Comfortaa" panose="00000500000000000000" pitchFamily="2" charset="0"/>
                <a:ea typeface="Calibri" panose="020F0502020204030204" pitchFamily="34" charset="0"/>
                <a:cs typeface="Times New Roman" panose="02020603050405020304" pitchFamily="18" charset="0"/>
              </a:rPr>
              <a:t>xác định được vấn đề tiềm ẩn</a:t>
            </a:r>
            <a:r>
              <a:rPr lang="vi-VN" sz="1600" b="1">
                <a:effectLst/>
                <a:latin typeface="Comfortaa" panose="00000500000000000000" pitchFamily="2" charset="0"/>
                <a:ea typeface="Calibri" panose="020F0502020204030204" pitchFamily="34" charset="0"/>
                <a:cs typeface="Times New Roman" panose="02020603050405020304" pitchFamily="18" charset="0"/>
              </a:rPr>
              <a:t> nếu lượng lớn sinh viên có kết quả học tập đi xuống đột ngột, sớm </a:t>
            </a:r>
            <a:r>
              <a:rPr lang="vi-VN" sz="1600" b="1">
                <a:solidFill>
                  <a:srgbClr val="C00000"/>
                </a:solidFill>
                <a:effectLst/>
                <a:latin typeface="Comfortaa" panose="00000500000000000000" pitchFamily="2" charset="0"/>
                <a:ea typeface="Calibri" panose="020F0502020204030204" pitchFamily="34" charset="0"/>
                <a:cs typeface="Times New Roman" panose="02020603050405020304" pitchFamily="18" charset="0"/>
              </a:rPr>
              <a:t>đưa ra giải pháp cải thiện chất lượng </a:t>
            </a:r>
            <a:r>
              <a:rPr lang="vi-VN" sz="1600" b="1">
                <a:effectLst/>
                <a:latin typeface="Comfortaa" panose="00000500000000000000" pitchFamily="2" charset="0"/>
                <a:ea typeface="Calibri" panose="020F0502020204030204" pitchFamily="34" charset="0"/>
                <a:cs typeface="Times New Roman" panose="02020603050405020304" pitchFamily="18" charset="0"/>
              </a:rPr>
              <a:t>giảng dạy.  </a:t>
            </a:r>
          </a:p>
          <a:p>
            <a:pPr marL="342900" marR="0" indent="-342900">
              <a:lnSpc>
                <a:spcPct val="200000"/>
              </a:lnSpc>
              <a:spcBef>
                <a:spcPts val="0"/>
              </a:spcBef>
              <a:spcAft>
                <a:spcPts val="600"/>
              </a:spcAft>
              <a:buFont typeface="Wingdings" panose="05000000000000000000" pitchFamily="2" charset="2"/>
              <a:buChar char="v"/>
            </a:pPr>
            <a:r>
              <a:rPr lang="vi-VN" sz="1600" b="1">
                <a:solidFill>
                  <a:srgbClr val="00B050"/>
                </a:solidFill>
                <a:effectLst/>
                <a:latin typeface="Montserrat" panose="00000500000000000000" pitchFamily="2" charset="0"/>
                <a:ea typeface="Calibri" panose="020F0502020204030204" pitchFamily="34" charset="0"/>
                <a:cs typeface="Times New Roman" panose="02020603050405020304" pitchFamily="18" charset="0"/>
              </a:rPr>
              <a:t>Đối với doanh nghiệp</a:t>
            </a:r>
            <a:r>
              <a:rPr lang="vi-VN" sz="1600" b="1">
                <a:effectLst/>
                <a:latin typeface="Montserrat" panose="00000500000000000000" pitchFamily="2" charset="0"/>
                <a:ea typeface="Calibri" panose="020F0502020204030204" pitchFamily="34" charset="0"/>
                <a:cs typeface="Times New Roman" panose="02020603050405020304" pitchFamily="18" charset="0"/>
              </a:rPr>
              <a:t>: </a:t>
            </a:r>
            <a:r>
              <a:rPr lang="vi-VN" sz="1600" b="1">
                <a:effectLst/>
                <a:latin typeface="Comfortaa" panose="00000500000000000000" pitchFamily="2" charset="0"/>
                <a:ea typeface="Calibri" panose="020F0502020204030204" pitchFamily="34" charset="0"/>
                <a:cs typeface="Times New Roman" panose="02020603050405020304" pitchFamily="18" charset="0"/>
              </a:rPr>
              <a:t>Giúp nhà tuyển dụng có thêm thông tin để </a:t>
            </a:r>
            <a:r>
              <a:rPr lang="vi-VN" sz="16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đánh giá năng lực</a:t>
            </a:r>
            <a:r>
              <a:rPr lang="vi-VN" sz="1600" b="1">
                <a:effectLst/>
                <a:latin typeface="Comfortaa" panose="00000500000000000000" pitchFamily="2" charset="0"/>
                <a:ea typeface="Calibri" panose="020F0502020204030204" pitchFamily="34" charset="0"/>
                <a:cs typeface="Times New Roman" panose="02020603050405020304" pitchFamily="18" charset="0"/>
              </a:rPr>
              <a:t> và </a:t>
            </a:r>
            <a:r>
              <a:rPr lang="vi-VN" sz="16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t</a:t>
            </a:r>
            <a:r>
              <a:rPr lang="en-US" sz="16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iề</a:t>
            </a:r>
            <a:r>
              <a:rPr lang="vi-VN" sz="1600" b="1">
                <a:solidFill>
                  <a:srgbClr val="FF0000"/>
                </a:solidFill>
                <a:effectLst/>
                <a:latin typeface="Comfortaa" panose="00000500000000000000" pitchFamily="2" charset="0"/>
                <a:ea typeface="Calibri" panose="020F0502020204030204" pitchFamily="34" charset="0"/>
                <a:cs typeface="Times New Roman" panose="02020603050405020304" pitchFamily="18" charset="0"/>
              </a:rPr>
              <a:t>m năng </a:t>
            </a:r>
            <a:r>
              <a:rPr lang="vi-VN" sz="1600" b="1">
                <a:effectLst/>
                <a:latin typeface="Comfortaa" panose="00000500000000000000" pitchFamily="2" charset="0"/>
                <a:ea typeface="Calibri" panose="020F0502020204030204" pitchFamily="34" charset="0"/>
                <a:cs typeface="Times New Roman" panose="02020603050405020304" pitchFamily="18" charset="0"/>
              </a:rPr>
              <a:t>của sinh viên một cách chính xác hơn</a:t>
            </a:r>
          </a:p>
          <a:p>
            <a:pPr marL="342900" marR="0" indent="-342900">
              <a:lnSpc>
                <a:spcPct val="200000"/>
              </a:lnSpc>
              <a:spcBef>
                <a:spcPts val="0"/>
              </a:spcBef>
              <a:spcAft>
                <a:spcPts val="600"/>
              </a:spcAft>
              <a:buFont typeface="Wingdings" panose="05000000000000000000" pitchFamily="2" charset="2"/>
              <a:buChar char="v"/>
            </a:pPr>
            <a:r>
              <a:rPr lang="vi-VN" sz="1600" b="1">
                <a:solidFill>
                  <a:srgbClr val="00B050"/>
                </a:solidFill>
                <a:effectLst/>
                <a:latin typeface="Montserrat" panose="00000500000000000000" pitchFamily="2" charset="0"/>
                <a:ea typeface="Calibri" panose="020F0502020204030204" pitchFamily="34" charset="0"/>
                <a:cs typeface="Times New Roman" panose="02020603050405020304" pitchFamily="18" charset="0"/>
              </a:rPr>
              <a:t>Đối với cố vấn học tập, sinh viên</a:t>
            </a:r>
            <a:r>
              <a:rPr lang="vi-VN" sz="1600" b="1">
                <a:effectLst/>
                <a:latin typeface="Montserrat" panose="00000500000000000000" pitchFamily="2" charset="0"/>
                <a:ea typeface="Calibri" panose="020F0502020204030204" pitchFamily="34" charset="0"/>
                <a:cs typeface="Times New Roman" panose="02020603050405020304" pitchFamily="18" charset="0"/>
              </a:rPr>
              <a:t>: </a:t>
            </a:r>
            <a:r>
              <a:rPr lang="vi-VN" sz="1600" b="1">
                <a:effectLst/>
                <a:latin typeface="Comfortaa" panose="00000500000000000000" pitchFamily="2" charset="0"/>
                <a:ea typeface="Calibri" panose="020F0502020204030204" pitchFamily="34" charset="0"/>
                <a:cs typeface="Times New Roman" panose="02020603050405020304" pitchFamily="18" charset="0"/>
              </a:rPr>
              <a:t>Sớm </a:t>
            </a:r>
            <a:r>
              <a:rPr lang="vi-VN" sz="1600" b="1">
                <a:solidFill>
                  <a:srgbClr val="C00000"/>
                </a:solidFill>
                <a:effectLst/>
                <a:latin typeface="Comfortaa" panose="00000500000000000000" pitchFamily="2" charset="0"/>
                <a:ea typeface="Calibri" panose="020F0502020204030204" pitchFamily="34" charset="0"/>
                <a:cs typeface="Times New Roman" panose="02020603050405020304" pitchFamily="18" charset="0"/>
              </a:rPr>
              <a:t>phát hiện và phân tích được vấn đề </a:t>
            </a:r>
            <a:r>
              <a:rPr lang="vi-VN" sz="1600" b="1">
                <a:effectLst/>
                <a:latin typeface="Comfortaa" panose="00000500000000000000" pitchFamily="2" charset="0"/>
                <a:ea typeface="Calibri" panose="020F0502020204030204" pitchFamily="34" charset="0"/>
                <a:cs typeface="Times New Roman" panose="02020603050405020304" pitchFamily="18" charset="0"/>
              </a:rPr>
              <a:t>trong học kì tới ở một số sinh viên </a:t>
            </a:r>
            <a:r>
              <a:rPr lang="vi-VN" sz="1600" b="1">
                <a:solidFill>
                  <a:srgbClr val="C00000"/>
                </a:solidFill>
                <a:effectLst/>
                <a:latin typeface="Comfortaa" panose="00000500000000000000" pitchFamily="2" charset="0"/>
                <a:ea typeface="Calibri" panose="020F0502020204030204" pitchFamily="34" charset="0"/>
                <a:cs typeface="Times New Roman" panose="02020603050405020304" pitchFamily="18" charset="0"/>
              </a:rPr>
              <a:t>có kết quả dự đoán </a:t>
            </a:r>
            <a:r>
              <a:rPr lang="en-US" sz="1600" b="1">
                <a:solidFill>
                  <a:srgbClr val="C00000"/>
                </a:solidFill>
                <a:effectLst/>
                <a:latin typeface="Comfortaa" panose="00000500000000000000" pitchFamily="2" charset="0"/>
                <a:ea typeface="Calibri" panose="020F0502020204030204" pitchFamily="34" charset="0"/>
                <a:cs typeface="Times New Roman" panose="02020603050405020304" pitchFamily="18" charset="0"/>
              </a:rPr>
              <a:t>bất thường</a:t>
            </a:r>
            <a:r>
              <a:rPr lang="vi-VN" sz="1600" b="1">
                <a:solidFill>
                  <a:srgbClr val="C00000"/>
                </a:solidFill>
                <a:effectLst/>
                <a:latin typeface="Comfortaa" panose="00000500000000000000" pitchFamily="2" charset="0"/>
                <a:ea typeface="Calibri" panose="020F0502020204030204" pitchFamily="34" charset="0"/>
                <a:cs typeface="Times New Roman" panose="02020603050405020304" pitchFamily="18" charset="0"/>
              </a:rPr>
              <a:t> </a:t>
            </a:r>
            <a:r>
              <a:rPr lang="vi-VN" sz="1600" b="1">
                <a:effectLst/>
                <a:latin typeface="Comfortaa" panose="00000500000000000000" pitchFamily="2" charset="0"/>
                <a:ea typeface="Calibri" panose="020F0502020204030204" pitchFamily="34" charset="0"/>
                <a:cs typeface="Times New Roman" panose="02020603050405020304" pitchFamily="18" charset="0"/>
              </a:rPr>
              <a:t>để kịp thời chú ý và đưa ra kế hoạch học tập hợp lý. </a:t>
            </a:r>
            <a:endParaRPr lang="en-US" sz="1600" b="1">
              <a:effectLst/>
              <a:latin typeface="Comfortaa" panose="00000500000000000000" pitchFamily="2" charset="0"/>
              <a:ea typeface="Calibri" panose="020F0502020204030204" pitchFamily="34" charset="0"/>
              <a:cs typeface="Times New Roman" panose="02020603050405020304" pitchFamily="18" charset="0"/>
            </a:endParaRPr>
          </a:p>
        </p:txBody>
      </p:sp>
      <p:cxnSp>
        <p:nvCxnSpPr>
          <p:cNvPr id="2" name="直接连接符 64">
            <a:extLst>
              <a:ext uri="{FF2B5EF4-FFF2-40B4-BE49-F238E27FC236}">
                <a16:creationId xmlns:a16="http://schemas.microsoft.com/office/drawing/2014/main" id="{444A93F1-1931-CA47-1FD0-F074262715DE}"/>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6" name="TextBox 5">
            <a:extLst>
              <a:ext uri="{FF2B5EF4-FFF2-40B4-BE49-F238E27FC236}">
                <a16:creationId xmlns:a16="http://schemas.microsoft.com/office/drawing/2014/main" id="{817F7577-5B57-2E89-EEE1-471014B175AD}"/>
              </a:ext>
            </a:extLst>
          </p:cNvPr>
          <p:cNvSpPr txBox="1"/>
          <p:nvPr/>
        </p:nvSpPr>
        <p:spPr>
          <a:xfrm>
            <a:off x="623777" y="1279882"/>
            <a:ext cx="10944445" cy="646331"/>
          </a:xfrm>
          <a:prstGeom prst="rect">
            <a:avLst/>
          </a:prstGeom>
          <a:noFill/>
        </p:spPr>
        <p:txBody>
          <a:bodyPr wrap="square">
            <a:spAutoFit/>
          </a:bodyPr>
          <a:lstStyle/>
          <a:p>
            <a:r>
              <a:rPr lang="en-US" sz="1800" b="1">
                <a:effectLst/>
                <a:latin typeface="Montserrat" panose="00000500000000000000" pitchFamily="2" charset="0"/>
                <a:ea typeface="Times New Roman" panose="02020603050405020304" pitchFamily="18" charset="0"/>
              </a:rPr>
              <a:t>Trong môi trường giáo dục hiện nay, việc đánh giá năng lực và tiềm năng của sinh viên đóng một vai trò quan trọng trong quá trình giáo dục và tuyển dụng</a:t>
            </a:r>
            <a:endParaRPr lang="en-US" sz="1800" b="1">
              <a:latin typeface="Montserrat" panose="00000500000000000000" pitchFamily="2" charset="0"/>
            </a:endParaRPr>
          </a:p>
        </p:txBody>
      </p:sp>
    </p:spTree>
    <p:extLst>
      <p:ext uri="{BB962C8B-B14F-4D97-AF65-F5344CB8AC3E}">
        <p14:creationId xmlns:p14="http://schemas.microsoft.com/office/powerpoint/2010/main" val="20702093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8">
                                            <p:txEl>
                                              <p:pRg st="1" end="1"/>
                                            </p:txEl>
                                          </p:spTgt>
                                        </p:tgtEl>
                                        <p:attrNameLst>
                                          <p:attrName>style.visibility</p:attrName>
                                        </p:attrNameLst>
                                      </p:cBhvr>
                                      <p:to>
                                        <p:strVal val="visible"/>
                                      </p:to>
                                    </p:set>
                                    <p:anim calcmode="lin" valueType="num">
                                      <p:cBhvr additive="base">
                                        <p:cTn id="13"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8">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8">
                                            <p:txEl>
                                              <p:pRg st="2" end="2"/>
                                            </p:txEl>
                                          </p:spTgt>
                                        </p:tgtEl>
                                        <p:attrNameLst>
                                          <p:attrName>style.visibility</p:attrName>
                                        </p:attrNameLst>
                                      </p:cBhvr>
                                      <p:to>
                                        <p:strVal val="visible"/>
                                      </p:to>
                                    </p:set>
                                    <p:anim calcmode="lin" valueType="num">
                                      <p:cBhvr additive="base">
                                        <p:cTn id="19"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171"/>
        <p:cNvGrpSpPr/>
        <p:nvPr/>
      </p:nvGrpSpPr>
      <p:grpSpPr>
        <a:xfrm>
          <a:off x="0" y="0"/>
          <a:ext cx="0" cy="0"/>
          <a:chOff x="0" y="0"/>
          <a:chExt cx="0" cy="0"/>
        </a:xfrm>
      </p:grpSpPr>
      <p:sp>
        <p:nvSpPr>
          <p:cNvPr id="172" name="Google Shape;172;p26"/>
          <p:cNvSpPr txBox="1"/>
          <p:nvPr/>
        </p:nvSpPr>
        <p:spPr>
          <a:xfrm>
            <a:off x="1720608" y="2425561"/>
            <a:ext cx="13818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7173A"/>
              </a:buClr>
              <a:buSzPts val="6000"/>
              <a:buFont typeface="Montserrat Black"/>
              <a:buNone/>
            </a:pPr>
            <a:r>
              <a:rPr lang="en-US" sz="7200" b="0" i="0" u="none" strike="noStrike" cap="none">
                <a:solidFill>
                  <a:schemeClr val="dk1"/>
                </a:solidFill>
                <a:latin typeface="Montserrat Black"/>
                <a:ea typeface="Montserrat Black"/>
                <a:cs typeface="Montserrat Black"/>
                <a:sym typeface="Montserrat Black"/>
              </a:rPr>
              <a:t>02</a:t>
            </a:r>
            <a:endParaRPr/>
          </a:p>
        </p:txBody>
      </p:sp>
      <p:sp>
        <p:nvSpPr>
          <p:cNvPr id="173" name="Google Shape;173;p26"/>
          <p:cNvSpPr txBox="1"/>
          <p:nvPr/>
        </p:nvSpPr>
        <p:spPr>
          <a:xfrm>
            <a:off x="1720608" y="3699968"/>
            <a:ext cx="6029563" cy="659307"/>
          </a:xfrm>
          <a:prstGeom prst="rect">
            <a:avLst/>
          </a:prstGeom>
          <a:noFill/>
          <a:ln>
            <a:noFill/>
          </a:ln>
        </p:spPr>
        <p:txBody>
          <a:bodyPr spcFirstLastPara="1" wrap="square" lIns="91425" tIns="91425" rIns="91425" bIns="91425" anchor="b" anchorCtr="0">
            <a:noAutofit/>
          </a:bodyPr>
          <a:lstStyle/>
          <a:p>
            <a:pPr marL="0" marR="0" lvl="0" indent="0" algn="just" rtl="0">
              <a:lnSpc>
                <a:spcPct val="100000"/>
              </a:lnSpc>
              <a:spcBef>
                <a:spcPts val="0"/>
              </a:spcBef>
              <a:spcAft>
                <a:spcPts val="0"/>
              </a:spcAft>
              <a:buClr>
                <a:srgbClr val="FFFFFF"/>
              </a:buClr>
              <a:buSzPts val="3600"/>
              <a:buFont typeface="Montserrat Black"/>
              <a:buNone/>
            </a:pPr>
            <a:r>
              <a:rPr lang="en-US" sz="4300">
                <a:solidFill>
                  <a:schemeClr val="dk1"/>
                </a:solidFill>
                <a:latin typeface="Montserrat Black"/>
                <a:ea typeface="Montserrat Black"/>
                <a:cs typeface="Montserrat Black"/>
                <a:sym typeface="Montserrat Black"/>
              </a:rPr>
              <a:t>Bài toán</a:t>
            </a:r>
          </a:p>
        </p:txBody>
      </p:sp>
      <p:sp>
        <p:nvSpPr>
          <p:cNvPr id="176" name="Google Shape;176;p26"/>
          <p:cNvSpPr txBox="1"/>
          <p:nvPr/>
        </p:nvSpPr>
        <p:spPr>
          <a:xfrm>
            <a:off x="1287225" y="4359275"/>
            <a:ext cx="3000000" cy="400200"/>
          </a:xfrm>
          <a:prstGeom prst="rect">
            <a:avLst/>
          </a:prstGeom>
          <a:noFill/>
          <a:ln>
            <a:noFill/>
          </a:ln>
        </p:spPr>
        <p:txBody>
          <a:bodyPr spcFirstLastPara="1" wrap="square" lIns="91425" tIns="91425" rIns="91425" bIns="91425" anchor="t" anchorCtr="0">
            <a:spAutoFit/>
          </a:bodyPr>
          <a:lstStyle/>
          <a:p>
            <a:pPr marL="0" lvl="0" indent="0" algn="l" rtl="0">
              <a:spcBef>
                <a:spcPts val="0"/>
              </a:spcBef>
              <a:spcAft>
                <a:spcPts val="0"/>
              </a:spcAft>
              <a:buNone/>
            </a:pPr>
            <a:endParaRPr>
              <a:solidFill>
                <a:srgbClr val="9E6FAB"/>
              </a:solidFill>
            </a:endParaRPr>
          </a:p>
        </p:txBody>
      </p:sp>
      <p:pic>
        <p:nvPicPr>
          <p:cNvPr id="3" name="Picture 2" descr="A cartoon of a person with a exclamation mark&#10;&#10;Description automatically generated">
            <a:extLst>
              <a:ext uri="{FF2B5EF4-FFF2-40B4-BE49-F238E27FC236}">
                <a16:creationId xmlns:a16="http://schemas.microsoft.com/office/drawing/2014/main" id="{1F711BCA-20D3-F158-B301-64EC74ACBC3C}"/>
              </a:ext>
            </a:extLst>
          </p:cNvPr>
          <p:cNvPicPr>
            <a:picLocks noChangeAspect="1"/>
          </p:cNvPicPr>
          <p:nvPr/>
        </p:nvPicPr>
        <p:blipFill>
          <a:blip r:embed="rId3"/>
          <a:stretch>
            <a:fillRect/>
          </a:stretch>
        </p:blipFill>
        <p:spPr>
          <a:xfrm>
            <a:off x="3236479" y="2422118"/>
            <a:ext cx="773803" cy="773803"/>
          </a:xfrm>
          <a:prstGeom prst="rect">
            <a:avLst/>
          </a:prstGeom>
        </p:spPr>
      </p:pic>
      <p:pic>
        <p:nvPicPr>
          <p:cNvPr id="7" name="Picture 6" descr="A cartoon of a person with his hand on his chin&#10;&#10;Description automatically generated with low confidence">
            <a:extLst>
              <a:ext uri="{FF2B5EF4-FFF2-40B4-BE49-F238E27FC236}">
                <a16:creationId xmlns:a16="http://schemas.microsoft.com/office/drawing/2014/main" id="{C9D342D1-A3A6-A15D-A675-07E112F977D7}"/>
              </a:ext>
            </a:extLst>
          </p:cNvPr>
          <p:cNvPicPr>
            <a:picLocks noChangeAspect="1"/>
          </p:cNvPicPr>
          <p:nvPr/>
        </p:nvPicPr>
        <p:blipFill>
          <a:blip r:embed="rId4"/>
          <a:stretch>
            <a:fillRect/>
          </a:stretch>
        </p:blipFill>
        <p:spPr>
          <a:xfrm>
            <a:off x="6891946" y="2846461"/>
            <a:ext cx="3135515" cy="3135515"/>
          </a:xfrm>
          <a:prstGeom prst="rect">
            <a:avLst/>
          </a:prstGeom>
        </p:spPr>
      </p:pic>
      <p:pic>
        <p:nvPicPr>
          <p:cNvPr id="2" name="Picture 1" descr="A picture containing clipart, graphics, cartoon&#10;&#10;Description automatically generated">
            <a:extLst>
              <a:ext uri="{FF2B5EF4-FFF2-40B4-BE49-F238E27FC236}">
                <a16:creationId xmlns:a16="http://schemas.microsoft.com/office/drawing/2014/main" id="{1591B68D-95A7-E9A1-2F5F-EB08A707D67E}"/>
              </a:ext>
            </a:extLst>
          </p:cNvPr>
          <p:cNvPicPr>
            <a:picLocks noChangeAspect="1"/>
          </p:cNvPicPr>
          <p:nvPr/>
        </p:nvPicPr>
        <p:blipFill>
          <a:blip r:embed="rId5"/>
          <a:stretch>
            <a:fillRect/>
          </a:stretch>
        </p:blipFill>
        <p:spPr>
          <a:xfrm>
            <a:off x="9562641" y="-929640"/>
            <a:ext cx="929640" cy="929640"/>
          </a:xfrm>
          <a:prstGeom prst="rect">
            <a:avLst/>
          </a:prstGeom>
        </p:spPr>
      </p:pic>
    </p:spTree>
    <p:extLst>
      <p:ext uri="{BB962C8B-B14F-4D97-AF65-F5344CB8AC3E}">
        <p14:creationId xmlns:p14="http://schemas.microsoft.com/office/powerpoint/2010/main" val="403584047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28285"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Walbaum Heading" panose="020B0604020202020204" pitchFamily="18" charset="0"/>
              <a:ea typeface="站酷小薇LOGO体" panose="02010600010101010101" charset="-122"/>
              <a:cs typeface="Arial" panose="020B0604020202020204" pitchFamily="34" charset="0"/>
            </a:endParaRPr>
          </a:p>
        </p:txBody>
      </p:sp>
      <p:sp>
        <p:nvSpPr>
          <p:cNvPr id="5" name="TextBox 4">
            <a:extLst>
              <a:ext uri="{FF2B5EF4-FFF2-40B4-BE49-F238E27FC236}">
                <a16:creationId xmlns:a16="http://schemas.microsoft.com/office/drawing/2014/main" id="{B65D54AF-2D76-022C-01C8-7C00DA5408EC}"/>
              </a:ext>
            </a:extLst>
          </p:cNvPr>
          <p:cNvSpPr txBox="1"/>
          <p:nvPr/>
        </p:nvSpPr>
        <p:spPr>
          <a:xfrm>
            <a:off x="695192" y="83979"/>
            <a:ext cx="1017494"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27173A"/>
              </a:buClr>
              <a:buSzPts val="6000"/>
              <a:buFont typeface="Montserrat Black"/>
              <a:buNone/>
              <a:tabLst/>
              <a:defRPr/>
            </a:pPr>
            <a:r>
              <a:rPr kumimoji="0" lang="en-US" sz="4400" b="0" i="0" u="none" strike="noStrike" kern="0" cap="none" spc="0" normalizeH="0" baseline="0" noProof="0">
                <a:ln>
                  <a:noFill/>
                </a:ln>
                <a:solidFill>
                  <a:srgbClr val="000000"/>
                </a:solidFill>
                <a:effectLst/>
                <a:uLnTx/>
                <a:uFillTx/>
                <a:latin typeface="Montserrat Black"/>
                <a:ea typeface="Montserrat Black"/>
                <a:cs typeface="Montserrat Black"/>
                <a:sym typeface="Montserrat Black"/>
              </a:rPr>
              <a:t>02</a:t>
            </a:r>
            <a:endParaRPr kumimoji="0" lang="en-US" sz="900" b="0" i="0" u="none" strike="noStrike" kern="0" cap="none" spc="0" normalizeH="0" baseline="0" noProof="0">
              <a:ln>
                <a:noFill/>
              </a:ln>
              <a:solidFill>
                <a:srgbClr val="000000"/>
              </a:solidFill>
              <a:effectLst/>
              <a:uLnTx/>
              <a:uFillTx/>
              <a:latin typeface="Arial"/>
              <a:cs typeface="Arial"/>
              <a:sym typeface="Arial"/>
            </a:endParaRPr>
          </a:p>
        </p:txBody>
      </p:sp>
      <p:sp>
        <p:nvSpPr>
          <p:cNvPr id="11" name="TextBox 10">
            <a:extLst>
              <a:ext uri="{FF2B5EF4-FFF2-40B4-BE49-F238E27FC236}">
                <a16:creationId xmlns:a16="http://schemas.microsoft.com/office/drawing/2014/main" id="{1108A623-3267-32F1-FCBE-2A190119A1A4}"/>
              </a:ext>
            </a:extLst>
          </p:cNvPr>
          <p:cNvSpPr txBox="1"/>
          <p:nvPr/>
        </p:nvSpPr>
        <p:spPr>
          <a:xfrm>
            <a:off x="900184" y="1476738"/>
            <a:ext cx="10876228" cy="1323439"/>
          </a:xfrm>
          <a:prstGeom prst="rect">
            <a:avLst/>
          </a:prstGeom>
          <a:noFill/>
        </p:spPr>
        <p:txBody>
          <a:bodyPr wrap="square">
            <a:spAutoFit/>
          </a:bodyPr>
          <a:lstStyle/>
          <a:p>
            <a:r>
              <a:rPr lang="vi-VN" sz="2000" b="1">
                <a:solidFill>
                  <a:srgbClr val="00B050"/>
                </a:solidFill>
                <a:latin typeface="Montserrat" panose="00000500000000000000" pitchFamily="2" charset="0"/>
              </a:rPr>
              <a:t>Đầu vào </a:t>
            </a:r>
            <a:r>
              <a:rPr lang="vi-VN" sz="2000" b="1">
                <a:latin typeface="Montserrat" panose="00000500000000000000" pitchFamily="2" charset="0"/>
              </a:rPr>
              <a:t>của bài toán là thông tin về năng lực (điểm trung bình, học kì, năm học, </a:t>
            </a:r>
            <a:r>
              <a:rPr lang="en-US" sz="2000" b="1">
                <a:latin typeface="Montserrat" panose="00000500000000000000" pitchFamily="2" charset="0"/>
              </a:rPr>
              <a:t>thông tin sinh viên </a:t>
            </a:r>
            <a:r>
              <a:rPr lang="vi-VN" sz="2000" b="1">
                <a:latin typeface="Montserrat" panose="00000500000000000000" pitchFamily="2" charset="0"/>
              </a:rPr>
              <a:t>) của sinh viên ở </a:t>
            </a:r>
            <a:r>
              <a:rPr lang="en-US" sz="2000" b="1">
                <a:latin typeface="Montserrat" panose="00000500000000000000" pitchFamily="2" charset="0"/>
              </a:rPr>
              <a:t>các</a:t>
            </a:r>
            <a:r>
              <a:rPr lang="vi-VN" sz="2000" b="1">
                <a:latin typeface="Montserrat" panose="00000500000000000000" pitchFamily="2" charset="0"/>
              </a:rPr>
              <a:t> học kỳ trước</a:t>
            </a:r>
            <a:endParaRPr lang="en-US" sz="2000" b="1">
              <a:latin typeface="Montserrat" panose="00000500000000000000" pitchFamily="2" charset="0"/>
            </a:endParaRPr>
          </a:p>
          <a:p>
            <a:endParaRPr lang="en-US" sz="2000" b="1">
              <a:latin typeface="Montserrat" panose="00000500000000000000" pitchFamily="2" charset="0"/>
            </a:endParaRPr>
          </a:p>
          <a:p>
            <a:r>
              <a:rPr lang="en-US" sz="2000" b="1">
                <a:solidFill>
                  <a:srgbClr val="FF0000"/>
                </a:solidFill>
                <a:latin typeface="Montserrat" panose="00000500000000000000" pitchFamily="2" charset="0"/>
              </a:rPr>
              <a:t>Đ</a:t>
            </a:r>
            <a:r>
              <a:rPr lang="vi-VN" sz="2000" b="1">
                <a:solidFill>
                  <a:srgbClr val="FF0000"/>
                </a:solidFill>
                <a:latin typeface="Montserrat" panose="00000500000000000000" pitchFamily="2" charset="0"/>
              </a:rPr>
              <a:t>ầu ra </a:t>
            </a:r>
            <a:r>
              <a:rPr lang="vi-VN" sz="2000" b="1">
                <a:latin typeface="Montserrat" panose="00000500000000000000" pitchFamily="2" charset="0"/>
              </a:rPr>
              <a:t>của bài toán là điểm trung bình </a:t>
            </a:r>
            <a:r>
              <a:rPr lang="en-US" sz="2000" b="1">
                <a:latin typeface="Montserrat" panose="00000500000000000000" pitchFamily="2" charset="0"/>
              </a:rPr>
              <a:t>các</a:t>
            </a:r>
            <a:r>
              <a:rPr lang="vi-VN" sz="2000" b="1">
                <a:latin typeface="Montserrat" panose="00000500000000000000" pitchFamily="2" charset="0"/>
              </a:rPr>
              <a:t> học kì tiếp theo của sinh viên. </a:t>
            </a:r>
            <a:endParaRPr lang="en-US" sz="2000" b="1">
              <a:latin typeface="Montserrat" panose="00000500000000000000" pitchFamily="2" charset="0"/>
            </a:endParaRPr>
          </a:p>
        </p:txBody>
      </p:sp>
      <p:cxnSp>
        <p:nvCxnSpPr>
          <p:cNvPr id="2" name="直接连接符 64">
            <a:extLst>
              <a:ext uri="{FF2B5EF4-FFF2-40B4-BE49-F238E27FC236}">
                <a16:creationId xmlns:a16="http://schemas.microsoft.com/office/drawing/2014/main" id="{C6C1490B-FE01-9A1C-4F0E-20CFF1F76D69}"/>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Google Shape;192;p28">
            <a:extLst>
              <a:ext uri="{FF2B5EF4-FFF2-40B4-BE49-F238E27FC236}">
                <a16:creationId xmlns:a16="http://schemas.microsoft.com/office/drawing/2014/main" id="{6F652E29-F235-3200-84C3-D79DB77959FE}"/>
              </a:ext>
            </a:extLst>
          </p:cNvPr>
          <p:cNvSpPr txBox="1"/>
          <p:nvPr/>
        </p:nvSpPr>
        <p:spPr>
          <a:xfrm>
            <a:off x="1751482" y="10827"/>
            <a:ext cx="8781900" cy="861744"/>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en-US" sz="4400">
                <a:solidFill>
                  <a:srgbClr val="80799A"/>
                </a:solidFill>
                <a:latin typeface="Montserrat Black"/>
                <a:ea typeface="Montserrat Black"/>
                <a:cs typeface="Montserrat Black"/>
                <a:sym typeface="Montserrat Black"/>
              </a:rPr>
              <a:t>Bài toán</a:t>
            </a:r>
          </a:p>
        </p:txBody>
      </p:sp>
      <p:grpSp>
        <p:nvGrpSpPr>
          <p:cNvPr id="20" name="Group 19">
            <a:extLst>
              <a:ext uri="{FF2B5EF4-FFF2-40B4-BE49-F238E27FC236}">
                <a16:creationId xmlns:a16="http://schemas.microsoft.com/office/drawing/2014/main" id="{621DE11E-CEFA-15BD-D03F-DEBE3EBB8CE9}"/>
              </a:ext>
            </a:extLst>
          </p:cNvPr>
          <p:cNvGrpSpPr/>
          <p:nvPr/>
        </p:nvGrpSpPr>
        <p:grpSpPr>
          <a:xfrm>
            <a:off x="5235637" y="4395889"/>
            <a:ext cx="1777103" cy="693765"/>
            <a:chOff x="3072118" y="2174240"/>
            <a:chExt cx="1861843" cy="1625600"/>
          </a:xfrm>
          <a:effectLst>
            <a:outerShdw blurRad="50800" dist="38100" dir="8100000" sx="101000" sy="101000" algn="tr" rotWithShape="0">
              <a:prstClr val="black">
                <a:alpha val="40000"/>
              </a:prstClr>
            </a:outerShdw>
          </a:effectLst>
        </p:grpSpPr>
        <p:sp>
          <p:nvSpPr>
            <p:cNvPr id="21" name="Rectangle: Rounded Corners 20">
              <a:extLst>
                <a:ext uri="{FF2B5EF4-FFF2-40B4-BE49-F238E27FC236}">
                  <a16:creationId xmlns:a16="http://schemas.microsoft.com/office/drawing/2014/main" id="{56B881AE-556C-A286-7C00-ECA619D99383}"/>
                </a:ext>
              </a:extLst>
            </p:cNvPr>
            <p:cNvSpPr/>
            <p:nvPr/>
          </p:nvSpPr>
          <p:spPr>
            <a:xfrm>
              <a:off x="3190240" y="2174240"/>
              <a:ext cx="1625600" cy="1625600"/>
            </a:xfrm>
            <a:prstGeom prst="roundRect">
              <a:avLst/>
            </a:prstGeom>
            <a:solidFill>
              <a:srgbClr val="05BBFF"/>
            </a:solidFill>
            <a:ln w="12700" cap="flat" cmpd="sng" algn="ctr">
              <a:solidFill>
                <a:sysClr val="window" lastClr="FFFFFF">
                  <a:hueOff val="0"/>
                  <a:satOff val="0"/>
                  <a:lumOff val="0"/>
                  <a:alphaOff val="0"/>
                </a:sysClr>
              </a:solidFill>
              <a:prstDash val="solid"/>
              <a:miter lim="800000"/>
            </a:ln>
            <a:effectLst/>
          </p:spPr>
        </p:sp>
        <p:sp>
          <p:nvSpPr>
            <p:cNvPr id="22" name="Rectangle: Rounded Corners 4">
              <a:extLst>
                <a:ext uri="{FF2B5EF4-FFF2-40B4-BE49-F238E27FC236}">
                  <a16:creationId xmlns:a16="http://schemas.microsoft.com/office/drawing/2014/main" id="{9D3C2EEE-CCD6-90F6-A86E-A6647B08C4DE}"/>
                </a:ext>
              </a:extLst>
            </p:cNvPr>
            <p:cNvSpPr txBox="1"/>
            <p:nvPr/>
          </p:nvSpPr>
          <p:spPr>
            <a:xfrm>
              <a:off x="3072118" y="2332949"/>
              <a:ext cx="1861843" cy="1466891"/>
            </a:xfrm>
            <a:prstGeom prst="rect">
              <a:avLst/>
            </a:prstGeom>
            <a:noFill/>
            <a:ln>
              <a:noFill/>
            </a:ln>
            <a:effectLst>
              <a:outerShdw blurRad="50800" dist="38100" dir="8100000" algn="tr" rotWithShape="0">
                <a:prstClr val="black">
                  <a:alpha val="40000"/>
                </a:prstClr>
              </a:outerShdw>
            </a:effectLst>
          </p:spPr>
          <p:txBody>
            <a:bodyPr spcFirstLastPara="0" vert="horz" wrap="square" lIns="247650" tIns="247650" rIns="247650" bIns="247650" numCol="1" spcCol="1270" anchor="ctr" anchorCtr="0">
              <a:noAutofit/>
            </a:bodyPr>
            <a:lstStyle/>
            <a:p>
              <a:pPr marL="0" marR="0" lvl="0" indent="0" algn="ctr" defTabSz="2889250" eaLnBrk="1" fontAlgn="auto" latinLnBrk="0" hangingPunct="1">
                <a:lnSpc>
                  <a:spcPct val="90000"/>
                </a:lnSpc>
                <a:spcBef>
                  <a:spcPct val="0"/>
                </a:spcBef>
                <a:spcAft>
                  <a:spcPct val="35000"/>
                </a:spcAft>
                <a:buClrTx/>
                <a:buSzTx/>
                <a:buFontTx/>
                <a:buNone/>
                <a:tabLst/>
                <a:defRPr/>
              </a:pPr>
              <a:r>
                <a:rPr kumimoji="0" lang="en-US" sz="2400" b="1" i="0" u="none" strike="noStrike" kern="1200" cap="none" spc="0" normalizeH="0" baseline="0" noProof="0">
                  <a:ln>
                    <a:noFill/>
                  </a:ln>
                  <a:solidFill>
                    <a:sysClr val="window" lastClr="FFFFFF"/>
                  </a:solidFill>
                  <a:effectLst/>
                  <a:uLnTx/>
                  <a:uFillTx/>
                  <a:latin typeface="Comfortaa" panose="00000500000000000000" pitchFamily="2" charset="0"/>
                  <a:ea typeface="+mn-ea"/>
                  <a:cs typeface="+mn-cs"/>
                </a:rPr>
                <a:t>MODEL</a:t>
              </a:r>
              <a:endParaRPr kumimoji="0" lang="en-US" sz="2400" b="1" i="0" u="none" strike="noStrike" kern="1200" cap="none" spc="0" normalizeH="0" baseline="0" noProof="0" dirty="0">
                <a:ln>
                  <a:noFill/>
                </a:ln>
                <a:solidFill>
                  <a:sysClr val="window" lastClr="FFFFFF"/>
                </a:solidFill>
                <a:effectLst/>
                <a:uLnTx/>
                <a:uFillTx/>
                <a:latin typeface="Comfortaa" panose="00000500000000000000" pitchFamily="2" charset="0"/>
                <a:ea typeface="+mn-ea"/>
                <a:cs typeface="+mn-cs"/>
              </a:endParaRPr>
            </a:p>
          </p:txBody>
        </p:sp>
      </p:grpSp>
      <p:sp>
        <p:nvSpPr>
          <p:cNvPr id="25" name="Arrow: Notched Right 24">
            <a:extLst>
              <a:ext uri="{FF2B5EF4-FFF2-40B4-BE49-F238E27FC236}">
                <a16:creationId xmlns:a16="http://schemas.microsoft.com/office/drawing/2014/main" id="{29313231-B0E1-DE54-1C4E-399C9361E92A}"/>
              </a:ext>
            </a:extLst>
          </p:cNvPr>
          <p:cNvSpPr/>
          <p:nvPr/>
        </p:nvSpPr>
        <p:spPr>
          <a:xfrm>
            <a:off x="3572875" y="4239475"/>
            <a:ext cx="1612900" cy="990600"/>
          </a:xfrm>
          <a:prstGeom prst="notchedRightArrow">
            <a:avLst/>
          </a:prstGeom>
          <a:solidFill>
            <a:srgbClr val="00B050"/>
          </a:solidFill>
          <a:ln>
            <a:noFill/>
          </a:ln>
          <a:effectLst>
            <a:outerShdw blurRad="50800" dist="38100" dir="8100000" sx="103000" sy="103000" algn="tr" rotWithShape="0">
              <a:prstClr val="black">
                <a:alpha val="5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Montserrat" panose="00000500000000000000" pitchFamily="2" charset="0"/>
              </a:rPr>
              <a:t>input</a:t>
            </a:r>
          </a:p>
        </p:txBody>
      </p:sp>
      <p:sp>
        <p:nvSpPr>
          <p:cNvPr id="28" name="Arrow: Notched Right 27">
            <a:extLst>
              <a:ext uri="{FF2B5EF4-FFF2-40B4-BE49-F238E27FC236}">
                <a16:creationId xmlns:a16="http://schemas.microsoft.com/office/drawing/2014/main" id="{CEA81D54-CD43-29B6-220D-015A16243075}"/>
              </a:ext>
            </a:extLst>
          </p:cNvPr>
          <p:cNvSpPr/>
          <p:nvPr/>
        </p:nvSpPr>
        <p:spPr>
          <a:xfrm>
            <a:off x="7012740" y="4247471"/>
            <a:ext cx="1655089" cy="990600"/>
          </a:xfrm>
          <a:prstGeom prst="notchedRightArrow">
            <a:avLst/>
          </a:prstGeom>
          <a:solidFill>
            <a:srgbClr val="00B050"/>
          </a:solidFill>
          <a:ln>
            <a:noFill/>
          </a:ln>
          <a:effectLst>
            <a:outerShdw blurRad="50800" dist="38100" dir="8100000" sx="103000" sy="103000" algn="tr" rotWithShape="0">
              <a:prstClr val="black">
                <a:alpha val="59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000" b="1">
                <a:latin typeface="Montserrat" panose="00000500000000000000" pitchFamily="2" charset="0"/>
              </a:rPr>
              <a:t>output</a:t>
            </a:r>
          </a:p>
        </p:txBody>
      </p:sp>
      <p:sp>
        <p:nvSpPr>
          <p:cNvPr id="188" name="TextBox 187">
            <a:extLst>
              <a:ext uri="{FF2B5EF4-FFF2-40B4-BE49-F238E27FC236}">
                <a16:creationId xmlns:a16="http://schemas.microsoft.com/office/drawing/2014/main" id="{89630A7F-429D-A360-DBD9-3FFF6212141E}"/>
              </a:ext>
            </a:extLst>
          </p:cNvPr>
          <p:cNvSpPr txBox="1"/>
          <p:nvPr/>
        </p:nvSpPr>
        <p:spPr>
          <a:xfrm>
            <a:off x="8737032" y="4335220"/>
            <a:ext cx="3308182" cy="808851"/>
          </a:xfrm>
          <a:prstGeom prst="hexagon">
            <a:avLst/>
          </a:prstGeom>
          <a:solidFill>
            <a:srgbClr val="92D050"/>
          </a:solidFill>
        </p:spPr>
        <p:txBody>
          <a:bodyPr wrap="square">
            <a:spAutoFit/>
          </a:bodyPr>
          <a:lstStyle/>
          <a:p>
            <a:pPr algn="ctr"/>
            <a:r>
              <a:rPr lang="en-US" sz="1800" b="1">
                <a:latin typeface="Comfortaa" panose="00000500000000000000" pitchFamily="2" charset="0"/>
              </a:rPr>
              <a:t>Đ</a:t>
            </a:r>
            <a:r>
              <a:rPr lang="vi-VN" sz="1800" b="1">
                <a:latin typeface="Comfortaa" panose="00000500000000000000" pitchFamily="2" charset="0"/>
              </a:rPr>
              <a:t>iểm trung bình </a:t>
            </a:r>
            <a:r>
              <a:rPr lang="en-US" sz="1800" b="1">
                <a:latin typeface="Comfortaa" panose="00000500000000000000" pitchFamily="2" charset="0"/>
              </a:rPr>
              <a:t>các</a:t>
            </a:r>
            <a:r>
              <a:rPr lang="vi-VN" sz="1800" b="1">
                <a:latin typeface="Comfortaa" panose="00000500000000000000" pitchFamily="2" charset="0"/>
              </a:rPr>
              <a:t> học kì tiếp theo </a:t>
            </a:r>
            <a:endParaRPr lang="en-US" sz="1800">
              <a:latin typeface="Comfortaa" panose="00000500000000000000" pitchFamily="2" charset="0"/>
            </a:endParaRPr>
          </a:p>
        </p:txBody>
      </p:sp>
      <p:sp>
        <p:nvSpPr>
          <p:cNvPr id="6" name="Freeform 6">
            <a:extLst>
              <a:ext uri="{FF2B5EF4-FFF2-40B4-BE49-F238E27FC236}">
                <a16:creationId xmlns:a16="http://schemas.microsoft.com/office/drawing/2014/main" id="{DFF59C25-3FAC-5B4D-EE05-7E5F4E7951A4}"/>
              </a:ext>
            </a:extLst>
          </p:cNvPr>
          <p:cNvSpPr>
            <a:spLocks/>
          </p:cNvSpPr>
          <p:nvPr/>
        </p:nvSpPr>
        <p:spPr bwMode="auto">
          <a:xfrm>
            <a:off x="2728889" y="4738706"/>
            <a:ext cx="1092975" cy="1197009"/>
          </a:xfrm>
          <a:custGeom>
            <a:avLst/>
            <a:gdLst>
              <a:gd name="T0" fmla="*/ 0 w 551"/>
              <a:gd name="T1" fmla="*/ 483 h 483"/>
              <a:gd name="T2" fmla="*/ 551 w 551"/>
              <a:gd name="T3" fmla="*/ 0 h 483"/>
              <a:gd name="T4" fmla="*/ 0 w 551"/>
              <a:gd name="T5" fmla="*/ 205 h 483"/>
              <a:gd name="T6" fmla="*/ 0 w 551"/>
              <a:gd name="T7" fmla="*/ 483 h 483"/>
              <a:gd name="connsiteX0" fmla="*/ 0 w 10236"/>
              <a:gd name="connsiteY0" fmla="*/ 12935 h 12935"/>
              <a:gd name="connsiteX1" fmla="*/ 10236 w 10236"/>
              <a:gd name="connsiteY1" fmla="*/ 0 h 12935"/>
              <a:gd name="connsiteX2" fmla="*/ 0 w 10236"/>
              <a:gd name="connsiteY2" fmla="*/ 7179 h 12935"/>
              <a:gd name="connsiteX3" fmla="*/ 0 w 10236"/>
              <a:gd name="connsiteY3" fmla="*/ 12935 h 12935"/>
              <a:gd name="connsiteX0" fmla="*/ 0 w 10100"/>
              <a:gd name="connsiteY0" fmla="*/ 13038 h 13038"/>
              <a:gd name="connsiteX1" fmla="*/ 10100 w 10100"/>
              <a:gd name="connsiteY1" fmla="*/ 0 h 13038"/>
              <a:gd name="connsiteX2" fmla="*/ 0 w 10100"/>
              <a:gd name="connsiteY2" fmla="*/ 7282 h 13038"/>
              <a:gd name="connsiteX3" fmla="*/ 0 w 10100"/>
              <a:gd name="connsiteY3" fmla="*/ 13038 h 13038"/>
              <a:gd name="connsiteX0" fmla="*/ 0 w 10394"/>
              <a:gd name="connsiteY0" fmla="*/ 12986 h 12986"/>
              <a:gd name="connsiteX1" fmla="*/ 10394 w 10394"/>
              <a:gd name="connsiteY1" fmla="*/ 0 h 12986"/>
              <a:gd name="connsiteX2" fmla="*/ 0 w 10394"/>
              <a:gd name="connsiteY2" fmla="*/ 7230 h 12986"/>
              <a:gd name="connsiteX3" fmla="*/ 0 w 10394"/>
              <a:gd name="connsiteY3" fmla="*/ 12986 h 12986"/>
            </a:gdLst>
            <a:ahLst/>
            <a:cxnLst>
              <a:cxn ang="0">
                <a:pos x="connsiteX0" y="connsiteY0"/>
              </a:cxn>
              <a:cxn ang="0">
                <a:pos x="connsiteX1" y="connsiteY1"/>
              </a:cxn>
              <a:cxn ang="0">
                <a:pos x="connsiteX2" y="connsiteY2"/>
              </a:cxn>
              <a:cxn ang="0">
                <a:pos x="connsiteX3" y="connsiteY3"/>
              </a:cxn>
            </a:cxnLst>
            <a:rect l="l" t="t" r="r" b="b"/>
            <a:pathLst>
              <a:path w="10394" h="12986">
                <a:moveTo>
                  <a:pt x="0" y="12986"/>
                </a:moveTo>
                <a:lnTo>
                  <a:pt x="10394" y="0"/>
                </a:lnTo>
                <a:lnTo>
                  <a:pt x="0" y="7230"/>
                </a:lnTo>
                <a:lnTo>
                  <a:pt x="0" y="12986"/>
                </a:lnTo>
                <a:close/>
              </a:path>
            </a:pathLst>
          </a:custGeom>
          <a:solidFill>
            <a:srgbClr val="F3C301"/>
          </a:solidFill>
          <a:ln>
            <a:noFill/>
          </a:ln>
        </p:spPr>
        <p:txBody>
          <a:bodyPr vert="horz" wrap="square" lIns="91440" tIns="45720" rIns="91440" bIns="45720" numCol="1" anchor="t" anchorCtr="0" compatLnSpc="1">
            <a:prstTxWarp prst="textNoShape">
              <a:avLst/>
            </a:prstTxWarp>
          </a:bodyPr>
          <a:lstStyle/>
          <a:p>
            <a:endParaRPr lang="en-US"/>
          </a:p>
        </p:txBody>
      </p:sp>
      <p:sp>
        <p:nvSpPr>
          <p:cNvPr id="7" name="Freeform 7">
            <a:extLst>
              <a:ext uri="{FF2B5EF4-FFF2-40B4-BE49-F238E27FC236}">
                <a16:creationId xmlns:a16="http://schemas.microsoft.com/office/drawing/2014/main" id="{B5C8C072-3A98-B3E3-B3EB-84569B684DEE}"/>
              </a:ext>
            </a:extLst>
          </p:cNvPr>
          <p:cNvSpPr>
            <a:spLocks/>
          </p:cNvSpPr>
          <p:nvPr/>
        </p:nvSpPr>
        <p:spPr bwMode="auto">
          <a:xfrm>
            <a:off x="2717348" y="4736085"/>
            <a:ext cx="1111063" cy="576317"/>
          </a:xfrm>
          <a:custGeom>
            <a:avLst/>
            <a:gdLst>
              <a:gd name="T0" fmla="*/ 0 w 551"/>
              <a:gd name="T1" fmla="*/ 277 h 277"/>
              <a:gd name="T2" fmla="*/ 551 w 551"/>
              <a:gd name="T3" fmla="*/ 121 h 277"/>
              <a:gd name="T4" fmla="*/ 0 w 551"/>
              <a:gd name="T5" fmla="*/ 0 h 277"/>
              <a:gd name="T6" fmla="*/ 0 w 551"/>
              <a:gd name="T7" fmla="*/ 277 h 277"/>
              <a:gd name="connsiteX0" fmla="*/ 0 w 10317"/>
              <a:gd name="connsiteY0" fmla="*/ 11037 h 11037"/>
              <a:gd name="connsiteX1" fmla="*/ 10317 w 10317"/>
              <a:gd name="connsiteY1" fmla="*/ 0 h 11037"/>
              <a:gd name="connsiteX2" fmla="*/ 0 w 10317"/>
              <a:gd name="connsiteY2" fmla="*/ 1037 h 11037"/>
              <a:gd name="connsiteX3" fmla="*/ 0 w 10317"/>
              <a:gd name="connsiteY3" fmla="*/ 11037 h 11037"/>
              <a:gd name="connsiteX0" fmla="*/ 0 w 10430"/>
              <a:gd name="connsiteY0" fmla="*/ 10947 h 10947"/>
              <a:gd name="connsiteX1" fmla="*/ 10430 w 10430"/>
              <a:gd name="connsiteY1" fmla="*/ 0 h 10947"/>
              <a:gd name="connsiteX2" fmla="*/ 0 w 10430"/>
              <a:gd name="connsiteY2" fmla="*/ 947 h 10947"/>
              <a:gd name="connsiteX3" fmla="*/ 0 w 10430"/>
              <a:gd name="connsiteY3" fmla="*/ 10947 h 10947"/>
              <a:gd name="connsiteX0" fmla="*/ 0 w 10317"/>
              <a:gd name="connsiteY0" fmla="*/ 10677 h 10677"/>
              <a:gd name="connsiteX1" fmla="*/ 10317 w 10317"/>
              <a:gd name="connsiteY1" fmla="*/ 0 h 10677"/>
              <a:gd name="connsiteX2" fmla="*/ 0 w 10317"/>
              <a:gd name="connsiteY2" fmla="*/ 677 h 10677"/>
              <a:gd name="connsiteX3" fmla="*/ 0 w 10317"/>
              <a:gd name="connsiteY3" fmla="*/ 10677 h 10677"/>
              <a:gd name="connsiteX0" fmla="*/ 0 w 10543"/>
              <a:gd name="connsiteY0" fmla="*/ 10992 h 10992"/>
              <a:gd name="connsiteX1" fmla="*/ 10543 w 10543"/>
              <a:gd name="connsiteY1" fmla="*/ 0 h 10992"/>
              <a:gd name="connsiteX2" fmla="*/ 0 w 10543"/>
              <a:gd name="connsiteY2" fmla="*/ 992 h 10992"/>
              <a:gd name="connsiteX3" fmla="*/ 0 w 10543"/>
              <a:gd name="connsiteY3" fmla="*/ 10992 h 10992"/>
              <a:gd name="connsiteX0" fmla="*/ 23 w 10566"/>
              <a:gd name="connsiteY0" fmla="*/ 10992 h 10992"/>
              <a:gd name="connsiteX1" fmla="*/ 10566 w 10566"/>
              <a:gd name="connsiteY1" fmla="*/ 0 h 10992"/>
              <a:gd name="connsiteX2" fmla="*/ 0 w 10566"/>
              <a:gd name="connsiteY2" fmla="*/ 902 h 10992"/>
              <a:gd name="connsiteX3" fmla="*/ 23 w 10566"/>
              <a:gd name="connsiteY3" fmla="*/ 10992 h 10992"/>
              <a:gd name="connsiteX0" fmla="*/ 91 w 10566"/>
              <a:gd name="connsiteY0" fmla="*/ 10902 h 10902"/>
              <a:gd name="connsiteX1" fmla="*/ 10566 w 10566"/>
              <a:gd name="connsiteY1" fmla="*/ 0 h 10902"/>
              <a:gd name="connsiteX2" fmla="*/ 0 w 10566"/>
              <a:gd name="connsiteY2" fmla="*/ 902 h 10902"/>
              <a:gd name="connsiteX3" fmla="*/ 91 w 10566"/>
              <a:gd name="connsiteY3" fmla="*/ 10902 h 10902"/>
            </a:gdLst>
            <a:ahLst/>
            <a:cxnLst>
              <a:cxn ang="0">
                <a:pos x="connsiteX0" y="connsiteY0"/>
              </a:cxn>
              <a:cxn ang="0">
                <a:pos x="connsiteX1" y="connsiteY1"/>
              </a:cxn>
              <a:cxn ang="0">
                <a:pos x="connsiteX2" y="connsiteY2"/>
              </a:cxn>
              <a:cxn ang="0">
                <a:pos x="connsiteX3" y="connsiteY3"/>
              </a:cxn>
            </a:cxnLst>
            <a:rect l="l" t="t" r="r" b="b"/>
            <a:pathLst>
              <a:path w="10566" h="10902">
                <a:moveTo>
                  <a:pt x="91" y="10902"/>
                </a:moveTo>
                <a:lnTo>
                  <a:pt x="10566" y="0"/>
                </a:lnTo>
                <a:lnTo>
                  <a:pt x="0" y="902"/>
                </a:lnTo>
                <a:cubicBezTo>
                  <a:pt x="8" y="4265"/>
                  <a:pt x="83" y="7539"/>
                  <a:pt x="91" y="10902"/>
                </a:cubicBezTo>
                <a:close/>
              </a:path>
            </a:pathLst>
          </a:custGeom>
          <a:solidFill>
            <a:srgbClr val="01D48F"/>
          </a:solidFill>
          <a:ln>
            <a:noFill/>
          </a:ln>
        </p:spPr>
        <p:txBody>
          <a:bodyPr vert="horz" wrap="square" lIns="91440" tIns="45720" rIns="91440" bIns="45720" numCol="1" anchor="t" anchorCtr="0" compatLnSpc="1">
            <a:prstTxWarp prst="textNoShape">
              <a:avLst/>
            </a:prstTxWarp>
          </a:bodyPr>
          <a:lstStyle/>
          <a:p>
            <a:endParaRPr lang="en-US"/>
          </a:p>
        </p:txBody>
      </p:sp>
      <p:sp>
        <p:nvSpPr>
          <p:cNvPr id="10" name="Freeform 9">
            <a:extLst>
              <a:ext uri="{FF2B5EF4-FFF2-40B4-BE49-F238E27FC236}">
                <a16:creationId xmlns:a16="http://schemas.microsoft.com/office/drawing/2014/main" id="{0331996E-63DF-B3CA-2074-B8D2C9110BE5}"/>
              </a:ext>
            </a:extLst>
          </p:cNvPr>
          <p:cNvSpPr>
            <a:spLocks/>
          </p:cNvSpPr>
          <p:nvPr/>
        </p:nvSpPr>
        <p:spPr bwMode="auto">
          <a:xfrm>
            <a:off x="2728891" y="3536823"/>
            <a:ext cx="1096862" cy="1213798"/>
          </a:xfrm>
          <a:custGeom>
            <a:avLst/>
            <a:gdLst>
              <a:gd name="T0" fmla="*/ 551 w 551"/>
              <a:gd name="T1" fmla="*/ 774 h 774"/>
              <a:gd name="T2" fmla="*/ 0 w 551"/>
              <a:gd name="T3" fmla="*/ 273 h 774"/>
              <a:gd name="T4" fmla="*/ 0 w 551"/>
              <a:gd name="T5" fmla="*/ 0 h 774"/>
              <a:gd name="T6" fmla="*/ 551 w 551"/>
              <a:gd name="T7" fmla="*/ 774 h 774"/>
              <a:gd name="connsiteX0" fmla="*/ 10136 w 10136"/>
              <a:gd name="connsiteY0" fmla="*/ 9028 h 9028"/>
              <a:gd name="connsiteX1" fmla="*/ 0 w 10136"/>
              <a:gd name="connsiteY1" fmla="*/ 3527 h 9028"/>
              <a:gd name="connsiteX2" fmla="*/ 0 w 10136"/>
              <a:gd name="connsiteY2" fmla="*/ 0 h 9028"/>
              <a:gd name="connsiteX3" fmla="*/ 10136 w 10136"/>
              <a:gd name="connsiteY3" fmla="*/ 9028 h 9028"/>
              <a:gd name="connsiteX0" fmla="*/ 10000 w 10000"/>
              <a:gd name="connsiteY0" fmla="*/ 10000 h 10000"/>
              <a:gd name="connsiteX1" fmla="*/ 45 w 10000"/>
              <a:gd name="connsiteY1" fmla="*/ 4266 h 10000"/>
              <a:gd name="connsiteX2" fmla="*/ 0 w 10000"/>
              <a:gd name="connsiteY2" fmla="*/ 0 h 10000"/>
              <a:gd name="connsiteX3" fmla="*/ 10000 w 10000"/>
              <a:gd name="connsiteY3" fmla="*/ 10000 h 10000"/>
              <a:gd name="connsiteX0" fmla="*/ 10000 w 10000"/>
              <a:gd name="connsiteY0" fmla="*/ 10000 h 10000"/>
              <a:gd name="connsiteX1" fmla="*/ 0 w 10000"/>
              <a:gd name="connsiteY1" fmla="*/ 4306 h 10000"/>
              <a:gd name="connsiteX2" fmla="*/ 0 w 10000"/>
              <a:gd name="connsiteY2" fmla="*/ 0 h 10000"/>
              <a:gd name="connsiteX3" fmla="*/ 10000 w 10000"/>
              <a:gd name="connsiteY3" fmla="*/ 10000 h 10000"/>
              <a:gd name="connsiteX0" fmla="*/ 10179 w 10179"/>
              <a:gd name="connsiteY0" fmla="*/ 10159 h 10159"/>
              <a:gd name="connsiteX1" fmla="*/ 0 w 10179"/>
              <a:gd name="connsiteY1" fmla="*/ 4306 h 10159"/>
              <a:gd name="connsiteX2" fmla="*/ 0 w 10179"/>
              <a:gd name="connsiteY2" fmla="*/ 0 h 10159"/>
              <a:gd name="connsiteX3" fmla="*/ 10179 w 10179"/>
              <a:gd name="connsiteY3" fmla="*/ 10159 h 10159"/>
              <a:gd name="connsiteX0" fmla="*/ 10291 w 10291"/>
              <a:gd name="connsiteY0" fmla="*/ 10159 h 10159"/>
              <a:gd name="connsiteX1" fmla="*/ 0 w 10291"/>
              <a:gd name="connsiteY1" fmla="*/ 4306 h 10159"/>
              <a:gd name="connsiteX2" fmla="*/ 0 w 10291"/>
              <a:gd name="connsiteY2" fmla="*/ 0 h 10159"/>
              <a:gd name="connsiteX3" fmla="*/ 10291 w 10291"/>
              <a:gd name="connsiteY3" fmla="*/ 10159 h 10159"/>
            </a:gdLst>
            <a:ahLst/>
            <a:cxnLst>
              <a:cxn ang="0">
                <a:pos x="connsiteX0" y="connsiteY0"/>
              </a:cxn>
              <a:cxn ang="0">
                <a:pos x="connsiteX1" y="connsiteY1"/>
              </a:cxn>
              <a:cxn ang="0">
                <a:pos x="connsiteX2" y="connsiteY2"/>
              </a:cxn>
              <a:cxn ang="0">
                <a:pos x="connsiteX3" y="connsiteY3"/>
              </a:cxn>
            </a:cxnLst>
            <a:rect l="l" t="t" r="r" b="b"/>
            <a:pathLst>
              <a:path w="10291" h="10159">
                <a:moveTo>
                  <a:pt x="10291" y="10159"/>
                </a:moveTo>
                <a:lnTo>
                  <a:pt x="0" y="4306"/>
                </a:lnTo>
                <a:lnTo>
                  <a:pt x="0" y="0"/>
                </a:lnTo>
                <a:lnTo>
                  <a:pt x="10291" y="10159"/>
                </a:lnTo>
                <a:close/>
              </a:path>
            </a:pathLst>
          </a:custGeom>
          <a:solidFill>
            <a:srgbClr val="00C3D9"/>
          </a:solidFill>
          <a:ln>
            <a:noFill/>
          </a:ln>
        </p:spPr>
        <p:txBody>
          <a:bodyPr vert="horz" wrap="square" lIns="91440" tIns="45720" rIns="91440" bIns="45720" numCol="1" anchor="t" anchorCtr="0" compatLnSpc="1">
            <a:prstTxWarp prst="textNoShape">
              <a:avLst/>
            </a:prstTxWarp>
          </a:bodyPr>
          <a:lstStyle/>
          <a:p>
            <a:endParaRPr lang="en-US"/>
          </a:p>
        </p:txBody>
      </p:sp>
      <p:sp>
        <p:nvSpPr>
          <p:cNvPr id="12" name="Freeform 10">
            <a:extLst>
              <a:ext uri="{FF2B5EF4-FFF2-40B4-BE49-F238E27FC236}">
                <a16:creationId xmlns:a16="http://schemas.microsoft.com/office/drawing/2014/main" id="{962C4899-CA9B-37FF-D449-512D86703621}"/>
              </a:ext>
            </a:extLst>
          </p:cNvPr>
          <p:cNvSpPr>
            <a:spLocks/>
          </p:cNvSpPr>
          <p:nvPr/>
        </p:nvSpPr>
        <p:spPr bwMode="auto">
          <a:xfrm>
            <a:off x="146786" y="3536822"/>
            <a:ext cx="2582105" cy="521002"/>
          </a:xfrm>
          <a:custGeom>
            <a:avLst/>
            <a:gdLst>
              <a:gd name="T0" fmla="*/ 1353 w 1353"/>
              <a:gd name="T1" fmla="*/ 273 h 273"/>
              <a:gd name="T2" fmla="*/ 1353 w 1353"/>
              <a:gd name="T3" fmla="*/ 0 h 273"/>
              <a:gd name="T4" fmla="*/ 954 w 1353"/>
              <a:gd name="T5" fmla="*/ 0 h 273"/>
              <a:gd name="T6" fmla="*/ 954 w 1353"/>
              <a:gd name="T7" fmla="*/ 0 h 273"/>
              <a:gd name="T8" fmla="*/ 126 w 1353"/>
              <a:gd name="T9" fmla="*/ 0 h 273"/>
              <a:gd name="T10" fmla="*/ 126 w 1353"/>
              <a:gd name="T11" fmla="*/ 0 h 273"/>
              <a:gd name="T12" fmla="*/ 73 w 1353"/>
              <a:gd name="T13" fmla="*/ 0 h 273"/>
              <a:gd name="T14" fmla="*/ 0 w 1353"/>
              <a:gd name="T15" fmla="*/ 34 h 273"/>
              <a:gd name="T16" fmla="*/ 9 w 1353"/>
              <a:gd name="T17" fmla="*/ 83 h 273"/>
              <a:gd name="T18" fmla="*/ 63 w 1353"/>
              <a:gd name="T19" fmla="*/ 54 h 273"/>
              <a:gd name="T20" fmla="*/ 63 w 1353"/>
              <a:gd name="T21" fmla="*/ 54 h 273"/>
              <a:gd name="T22" fmla="*/ 63 w 1353"/>
              <a:gd name="T23" fmla="*/ 273 h 273"/>
              <a:gd name="T24" fmla="*/ 126 w 1353"/>
              <a:gd name="T25" fmla="*/ 273 h 273"/>
              <a:gd name="T26" fmla="*/ 126 w 1353"/>
              <a:gd name="T27" fmla="*/ 273 h 273"/>
              <a:gd name="T28" fmla="*/ 131 w 1353"/>
              <a:gd name="T29" fmla="*/ 273 h 273"/>
              <a:gd name="T30" fmla="*/ 131 w 1353"/>
              <a:gd name="T31" fmla="*/ 273 h 273"/>
              <a:gd name="T32" fmla="*/ 1353 w 1353"/>
              <a:gd name="T33" fmla="*/ 273 h 27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Lst>
            <a:rect l="0" t="0" r="r" b="b"/>
            <a:pathLst>
              <a:path w="1353" h="273">
                <a:moveTo>
                  <a:pt x="1353" y="273"/>
                </a:moveTo>
                <a:lnTo>
                  <a:pt x="1353" y="0"/>
                </a:lnTo>
                <a:lnTo>
                  <a:pt x="954" y="0"/>
                </a:lnTo>
                <a:lnTo>
                  <a:pt x="954" y="0"/>
                </a:lnTo>
                <a:lnTo>
                  <a:pt x="126" y="0"/>
                </a:lnTo>
                <a:lnTo>
                  <a:pt x="126" y="0"/>
                </a:lnTo>
                <a:lnTo>
                  <a:pt x="73" y="0"/>
                </a:lnTo>
                <a:lnTo>
                  <a:pt x="0" y="34"/>
                </a:lnTo>
                <a:lnTo>
                  <a:pt x="9" y="83"/>
                </a:lnTo>
                <a:lnTo>
                  <a:pt x="63" y="54"/>
                </a:lnTo>
                <a:lnTo>
                  <a:pt x="63" y="54"/>
                </a:lnTo>
                <a:lnTo>
                  <a:pt x="63" y="273"/>
                </a:lnTo>
                <a:lnTo>
                  <a:pt x="126" y="273"/>
                </a:lnTo>
                <a:lnTo>
                  <a:pt x="126" y="273"/>
                </a:lnTo>
                <a:lnTo>
                  <a:pt x="131" y="273"/>
                </a:lnTo>
                <a:lnTo>
                  <a:pt x="131" y="273"/>
                </a:lnTo>
                <a:lnTo>
                  <a:pt x="1353" y="273"/>
                </a:lnTo>
                <a:close/>
              </a:path>
            </a:pathLst>
          </a:custGeom>
          <a:solidFill>
            <a:srgbClr val="23CADC"/>
          </a:solidFill>
          <a:ln>
            <a:noFill/>
          </a:ln>
        </p:spPr>
        <p:txBody>
          <a:bodyPr vert="horz" wrap="square" lIns="91440" tIns="45720" rIns="91440" bIns="45720" numCol="1" anchor="t" anchorCtr="0" compatLnSpc="1">
            <a:prstTxWarp prst="textNoShape">
              <a:avLst/>
            </a:prstTxWarp>
          </a:bodyPr>
          <a:lstStyle/>
          <a:p>
            <a:endParaRPr lang="en-US"/>
          </a:p>
        </p:txBody>
      </p:sp>
      <p:sp>
        <p:nvSpPr>
          <p:cNvPr id="13" name="Freeform 11">
            <a:extLst>
              <a:ext uri="{FF2B5EF4-FFF2-40B4-BE49-F238E27FC236}">
                <a16:creationId xmlns:a16="http://schemas.microsoft.com/office/drawing/2014/main" id="{1FCDBC22-4E8C-E06E-CE60-762A5BD14392}"/>
              </a:ext>
            </a:extLst>
          </p:cNvPr>
          <p:cNvSpPr>
            <a:spLocks noEditPoints="1"/>
          </p:cNvSpPr>
          <p:nvPr/>
        </p:nvSpPr>
        <p:spPr bwMode="auto">
          <a:xfrm>
            <a:off x="156327" y="4158970"/>
            <a:ext cx="2572562" cy="530543"/>
          </a:xfrm>
          <a:custGeom>
            <a:avLst/>
            <a:gdLst>
              <a:gd name="T0" fmla="*/ 196 w 277"/>
              <a:gd name="T1" fmla="*/ 0 h 57"/>
              <a:gd name="T2" fmla="*/ 196 w 277"/>
              <a:gd name="T3" fmla="*/ 0 h 57"/>
              <a:gd name="T4" fmla="*/ 25 w 277"/>
              <a:gd name="T5" fmla="*/ 0 h 57"/>
              <a:gd name="T6" fmla="*/ 25 w 277"/>
              <a:gd name="T7" fmla="*/ 1 h 57"/>
              <a:gd name="T8" fmla="*/ 19 w 277"/>
              <a:gd name="T9" fmla="*/ 0 h 57"/>
              <a:gd name="T10" fmla="*/ 1 w 277"/>
              <a:gd name="T11" fmla="*/ 6 h 57"/>
              <a:gd name="T12" fmla="*/ 4 w 277"/>
              <a:gd name="T13" fmla="*/ 15 h 57"/>
              <a:gd name="T14" fmla="*/ 16 w 277"/>
              <a:gd name="T15" fmla="*/ 10 h 57"/>
              <a:gd name="T16" fmla="*/ 25 w 277"/>
              <a:gd name="T17" fmla="*/ 17 h 57"/>
              <a:gd name="T18" fmla="*/ 25 w 277"/>
              <a:gd name="T19" fmla="*/ 20 h 57"/>
              <a:gd name="T20" fmla="*/ 7 w 277"/>
              <a:gd name="T21" fmla="*/ 42 h 57"/>
              <a:gd name="T22" fmla="*/ 0 w 277"/>
              <a:gd name="T23" fmla="*/ 49 h 57"/>
              <a:gd name="T24" fmla="*/ 0 w 277"/>
              <a:gd name="T25" fmla="*/ 57 h 57"/>
              <a:gd name="T26" fmla="*/ 25 w 277"/>
              <a:gd name="T27" fmla="*/ 57 h 57"/>
              <a:gd name="T28" fmla="*/ 26 w 277"/>
              <a:gd name="T29" fmla="*/ 57 h 57"/>
              <a:gd name="T30" fmla="*/ 277 w 277"/>
              <a:gd name="T31" fmla="*/ 57 h 57"/>
              <a:gd name="T32" fmla="*/ 277 w 277"/>
              <a:gd name="T33" fmla="*/ 0 h 57"/>
              <a:gd name="T34" fmla="*/ 196 w 277"/>
              <a:gd name="T35" fmla="*/ 0 h 57"/>
              <a:gd name="T36" fmla="*/ 25 w 277"/>
              <a:gd name="T37" fmla="*/ 46 h 57"/>
              <a:gd name="T38" fmla="*/ 18 w 277"/>
              <a:gd name="T39" fmla="*/ 46 h 57"/>
              <a:gd name="T40" fmla="*/ 18 w 277"/>
              <a:gd name="T41" fmla="*/ 46 h 57"/>
              <a:gd name="T42" fmla="*/ 24 w 277"/>
              <a:gd name="T43" fmla="*/ 41 h 57"/>
              <a:gd name="T44" fmla="*/ 25 w 277"/>
              <a:gd name="T45" fmla="*/ 40 h 57"/>
              <a:gd name="T46" fmla="*/ 25 w 277"/>
              <a:gd name="T47" fmla="*/ 46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Lst>
            <a:rect l="0" t="0" r="r" b="b"/>
            <a:pathLst>
              <a:path w="277" h="57">
                <a:moveTo>
                  <a:pt x="196" y="0"/>
                </a:moveTo>
                <a:cubicBezTo>
                  <a:pt x="196" y="0"/>
                  <a:pt x="196" y="0"/>
                  <a:pt x="196" y="0"/>
                </a:cubicBezTo>
                <a:cubicBezTo>
                  <a:pt x="25" y="0"/>
                  <a:pt x="25" y="0"/>
                  <a:pt x="25" y="0"/>
                </a:cubicBezTo>
                <a:cubicBezTo>
                  <a:pt x="25" y="1"/>
                  <a:pt x="25" y="1"/>
                  <a:pt x="25" y="1"/>
                </a:cubicBezTo>
                <a:cubicBezTo>
                  <a:pt x="23" y="0"/>
                  <a:pt x="21" y="0"/>
                  <a:pt x="19" y="0"/>
                </a:cubicBezTo>
                <a:cubicBezTo>
                  <a:pt x="11" y="0"/>
                  <a:pt x="5" y="3"/>
                  <a:pt x="1" y="6"/>
                </a:cubicBezTo>
                <a:cubicBezTo>
                  <a:pt x="4" y="15"/>
                  <a:pt x="4" y="15"/>
                  <a:pt x="4" y="15"/>
                </a:cubicBezTo>
                <a:cubicBezTo>
                  <a:pt x="7" y="13"/>
                  <a:pt x="12" y="10"/>
                  <a:pt x="16" y="10"/>
                </a:cubicBezTo>
                <a:cubicBezTo>
                  <a:pt x="22" y="10"/>
                  <a:pt x="25" y="13"/>
                  <a:pt x="25" y="17"/>
                </a:cubicBezTo>
                <a:cubicBezTo>
                  <a:pt x="25" y="20"/>
                  <a:pt x="25" y="20"/>
                  <a:pt x="25" y="20"/>
                </a:cubicBezTo>
                <a:cubicBezTo>
                  <a:pt x="24" y="26"/>
                  <a:pt x="19" y="32"/>
                  <a:pt x="7" y="42"/>
                </a:cubicBezTo>
                <a:cubicBezTo>
                  <a:pt x="0" y="49"/>
                  <a:pt x="0" y="49"/>
                  <a:pt x="0" y="49"/>
                </a:cubicBezTo>
                <a:cubicBezTo>
                  <a:pt x="0" y="57"/>
                  <a:pt x="0" y="57"/>
                  <a:pt x="0" y="57"/>
                </a:cubicBezTo>
                <a:cubicBezTo>
                  <a:pt x="25" y="57"/>
                  <a:pt x="25" y="57"/>
                  <a:pt x="25" y="57"/>
                </a:cubicBezTo>
                <a:cubicBezTo>
                  <a:pt x="26" y="57"/>
                  <a:pt x="26" y="57"/>
                  <a:pt x="26" y="57"/>
                </a:cubicBezTo>
                <a:cubicBezTo>
                  <a:pt x="277" y="57"/>
                  <a:pt x="277" y="57"/>
                  <a:pt x="277" y="57"/>
                </a:cubicBezTo>
                <a:cubicBezTo>
                  <a:pt x="277" y="0"/>
                  <a:pt x="277" y="0"/>
                  <a:pt x="277" y="0"/>
                </a:cubicBezTo>
                <a:lnTo>
                  <a:pt x="196" y="0"/>
                </a:lnTo>
                <a:close/>
                <a:moveTo>
                  <a:pt x="25" y="46"/>
                </a:moveTo>
                <a:cubicBezTo>
                  <a:pt x="18" y="46"/>
                  <a:pt x="18" y="46"/>
                  <a:pt x="18" y="46"/>
                </a:cubicBezTo>
                <a:cubicBezTo>
                  <a:pt x="18" y="46"/>
                  <a:pt x="18" y="46"/>
                  <a:pt x="18" y="46"/>
                </a:cubicBezTo>
                <a:cubicBezTo>
                  <a:pt x="24" y="41"/>
                  <a:pt x="24" y="41"/>
                  <a:pt x="24" y="41"/>
                </a:cubicBezTo>
                <a:cubicBezTo>
                  <a:pt x="24" y="41"/>
                  <a:pt x="25" y="40"/>
                  <a:pt x="25" y="40"/>
                </a:cubicBezTo>
                <a:lnTo>
                  <a:pt x="25" y="46"/>
                </a:lnTo>
                <a:close/>
              </a:path>
            </a:pathLst>
          </a:custGeom>
          <a:solidFill>
            <a:srgbClr val="DF7307"/>
          </a:solidFill>
          <a:ln>
            <a:noFill/>
          </a:ln>
        </p:spPr>
        <p:txBody>
          <a:bodyPr vert="horz" wrap="square" lIns="91440" tIns="45720" rIns="91440" bIns="45720" numCol="1" anchor="t" anchorCtr="0" compatLnSpc="1">
            <a:prstTxWarp prst="textNoShape">
              <a:avLst/>
            </a:prstTxWarp>
          </a:bodyPr>
          <a:lstStyle/>
          <a:p>
            <a:endParaRPr lang="en-US"/>
          </a:p>
        </p:txBody>
      </p:sp>
      <p:sp>
        <p:nvSpPr>
          <p:cNvPr id="14" name="Freeform 12">
            <a:extLst>
              <a:ext uri="{FF2B5EF4-FFF2-40B4-BE49-F238E27FC236}">
                <a16:creationId xmlns:a16="http://schemas.microsoft.com/office/drawing/2014/main" id="{EE1FF4D9-60D8-1B0D-9353-1824440AB3ED}"/>
              </a:ext>
            </a:extLst>
          </p:cNvPr>
          <p:cNvSpPr>
            <a:spLocks noEditPoints="1"/>
          </p:cNvSpPr>
          <p:nvPr/>
        </p:nvSpPr>
        <p:spPr bwMode="auto">
          <a:xfrm>
            <a:off x="137243" y="5405173"/>
            <a:ext cx="2591646" cy="530543"/>
          </a:xfrm>
          <a:custGeom>
            <a:avLst/>
            <a:gdLst>
              <a:gd name="T0" fmla="*/ 205 w 279"/>
              <a:gd name="T1" fmla="*/ 0 h 57"/>
              <a:gd name="T2" fmla="*/ 205 w 279"/>
              <a:gd name="T3" fmla="*/ 0 h 57"/>
              <a:gd name="T4" fmla="*/ 39 w 279"/>
              <a:gd name="T5" fmla="*/ 0 h 57"/>
              <a:gd name="T6" fmla="*/ 35 w 279"/>
              <a:gd name="T7" fmla="*/ 0 h 57"/>
              <a:gd name="T8" fmla="*/ 22 w 279"/>
              <a:gd name="T9" fmla="*/ 0 h 57"/>
              <a:gd name="T10" fmla="*/ 0 w 279"/>
              <a:gd name="T11" fmla="*/ 35 h 57"/>
              <a:gd name="T12" fmla="*/ 0 w 279"/>
              <a:gd name="T13" fmla="*/ 44 h 57"/>
              <a:gd name="T14" fmla="*/ 26 w 279"/>
              <a:gd name="T15" fmla="*/ 44 h 57"/>
              <a:gd name="T16" fmla="*/ 26 w 279"/>
              <a:gd name="T17" fmla="*/ 56 h 57"/>
              <a:gd name="T18" fmla="*/ 28 w 279"/>
              <a:gd name="T19" fmla="*/ 56 h 57"/>
              <a:gd name="T20" fmla="*/ 28 w 279"/>
              <a:gd name="T21" fmla="*/ 57 h 57"/>
              <a:gd name="T22" fmla="*/ 279 w 279"/>
              <a:gd name="T23" fmla="*/ 57 h 57"/>
              <a:gd name="T24" fmla="*/ 279 w 279"/>
              <a:gd name="T25" fmla="*/ 0 h 57"/>
              <a:gd name="T26" fmla="*/ 205 w 279"/>
              <a:gd name="T27" fmla="*/ 0 h 57"/>
              <a:gd name="T28" fmla="*/ 26 w 279"/>
              <a:gd name="T29" fmla="*/ 21 h 57"/>
              <a:gd name="T30" fmla="*/ 26 w 279"/>
              <a:gd name="T31" fmla="*/ 34 h 57"/>
              <a:gd name="T32" fmla="*/ 13 w 279"/>
              <a:gd name="T33" fmla="*/ 34 h 57"/>
              <a:gd name="T34" fmla="*/ 13 w 279"/>
              <a:gd name="T35" fmla="*/ 34 h 57"/>
              <a:gd name="T36" fmla="*/ 21 w 279"/>
              <a:gd name="T37" fmla="*/ 21 h 57"/>
              <a:gd name="T38" fmla="*/ 26 w 279"/>
              <a:gd name="T39" fmla="*/ 10 h 57"/>
              <a:gd name="T40" fmla="*/ 26 w 279"/>
              <a:gd name="T41" fmla="*/ 10 h 57"/>
              <a:gd name="T42" fmla="*/ 26 w 279"/>
              <a:gd name="T43" fmla="*/ 21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Lst>
            <a:rect l="0" t="0" r="r" b="b"/>
            <a:pathLst>
              <a:path w="279" h="57">
                <a:moveTo>
                  <a:pt x="205" y="0"/>
                </a:moveTo>
                <a:cubicBezTo>
                  <a:pt x="205" y="0"/>
                  <a:pt x="205" y="0"/>
                  <a:pt x="205" y="0"/>
                </a:cubicBezTo>
                <a:cubicBezTo>
                  <a:pt x="39" y="0"/>
                  <a:pt x="39" y="0"/>
                  <a:pt x="39" y="0"/>
                </a:cubicBezTo>
                <a:cubicBezTo>
                  <a:pt x="35" y="0"/>
                  <a:pt x="35" y="0"/>
                  <a:pt x="35" y="0"/>
                </a:cubicBezTo>
                <a:cubicBezTo>
                  <a:pt x="22" y="0"/>
                  <a:pt x="22" y="0"/>
                  <a:pt x="22" y="0"/>
                </a:cubicBezTo>
                <a:cubicBezTo>
                  <a:pt x="0" y="35"/>
                  <a:pt x="0" y="35"/>
                  <a:pt x="0" y="35"/>
                </a:cubicBezTo>
                <a:cubicBezTo>
                  <a:pt x="0" y="44"/>
                  <a:pt x="0" y="44"/>
                  <a:pt x="0" y="44"/>
                </a:cubicBezTo>
                <a:cubicBezTo>
                  <a:pt x="26" y="44"/>
                  <a:pt x="26" y="44"/>
                  <a:pt x="26" y="44"/>
                </a:cubicBezTo>
                <a:cubicBezTo>
                  <a:pt x="26" y="56"/>
                  <a:pt x="26" y="56"/>
                  <a:pt x="26" y="56"/>
                </a:cubicBezTo>
                <a:cubicBezTo>
                  <a:pt x="28" y="56"/>
                  <a:pt x="28" y="56"/>
                  <a:pt x="28" y="56"/>
                </a:cubicBezTo>
                <a:cubicBezTo>
                  <a:pt x="28" y="57"/>
                  <a:pt x="28" y="57"/>
                  <a:pt x="28" y="57"/>
                </a:cubicBezTo>
                <a:cubicBezTo>
                  <a:pt x="279" y="57"/>
                  <a:pt x="279" y="57"/>
                  <a:pt x="279" y="57"/>
                </a:cubicBezTo>
                <a:cubicBezTo>
                  <a:pt x="279" y="0"/>
                  <a:pt x="279" y="0"/>
                  <a:pt x="279" y="0"/>
                </a:cubicBezTo>
                <a:lnTo>
                  <a:pt x="205" y="0"/>
                </a:lnTo>
                <a:close/>
                <a:moveTo>
                  <a:pt x="26" y="21"/>
                </a:moveTo>
                <a:cubicBezTo>
                  <a:pt x="26" y="34"/>
                  <a:pt x="26" y="34"/>
                  <a:pt x="26" y="34"/>
                </a:cubicBezTo>
                <a:cubicBezTo>
                  <a:pt x="13" y="34"/>
                  <a:pt x="13" y="34"/>
                  <a:pt x="13" y="34"/>
                </a:cubicBezTo>
                <a:cubicBezTo>
                  <a:pt x="13" y="34"/>
                  <a:pt x="13" y="34"/>
                  <a:pt x="13" y="34"/>
                </a:cubicBezTo>
                <a:cubicBezTo>
                  <a:pt x="21" y="21"/>
                  <a:pt x="21" y="21"/>
                  <a:pt x="21" y="21"/>
                </a:cubicBezTo>
                <a:cubicBezTo>
                  <a:pt x="22" y="18"/>
                  <a:pt x="24" y="14"/>
                  <a:pt x="26" y="10"/>
                </a:cubicBezTo>
                <a:cubicBezTo>
                  <a:pt x="26" y="10"/>
                  <a:pt x="26" y="10"/>
                  <a:pt x="26" y="10"/>
                </a:cubicBezTo>
                <a:cubicBezTo>
                  <a:pt x="26" y="14"/>
                  <a:pt x="26" y="18"/>
                  <a:pt x="26" y="21"/>
                </a:cubicBezTo>
                <a:close/>
              </a:path>
            </a:pathLst>
          </a:custGeom>
          <a:solidFill>
            <a:srgbClr val="F4C60E"/>
          </a:solidFill>
          <a:ln>
            <a:noFill/>
          </a:ln>
        </p:spPr>
        <p:txBody>
          <a:bodyPr vert="horz" wrap="square" lIns="91440" tIns="45720" rIns="91440" bIns="45720" numCol="1" anchor="t" anchorCtr="0" compatLnSpc="1">
            <a:prstTxWarp prst="textNoShape">
              <a:avLst/>
            </a:prstTxWarp>
          </a:bodyPr>
          <a:lstStyle/>
          <a:p>
            <a:endParaRPr lang="en-US"/>
          </a:p>
        </p:txBody>
      </p:sp>
      <p:sp>
        <p:nvSpPr>
          <p:cNvPr id="16" name="Freeform 14">
            <a:extLst>
              <a:ext uri="{FF2B5EF4-FFF2-40B4-BE49-F238E27FC236}">
                <a16:creationId xmlns:a16="http://schemas.microsoft.com/office/drawing/2014/main" id="{1181439E-3F90-E727-B14C-02753AB2FB4C}"/>
              </a:ext>
            </a:extLst>
          </p:cNvPr>
          <p:cNvSpPr>
            <a:spLocks/>
          </p:cNvSpPr>
          <p:nvPr/>
        </p:nvSpPr>
        <p:spPr bwMode="auto">
          <a:xfrm>
            <a:off x="173504" y="4783025"/>
            <a:ext cx="2555387" cy="528635"/>
          </a:xfrm>
          <a:custGeom>
            <a:avLst/>
            <a:gdLst>
              <a:gd name="T0" fmla="*/ 275 w 275"/>
              <a:gd name="T1" fmla="*/ 0 h 57"/>
              <a:gd name="T2" fmla="*/ 193 w 275"/>
              <a:gd name="T3" fmla="*/ 0 h 57"/>
              <a:gd name="T4" fmla="*/ 24 w 275"/>
              <a:gd name="T5" fmla="*/ 0 h 57"/>
              <a:gd name="T6" fmla="*/ 24 w 275"/>
              <a:gd name="T7" fmla="*/ 0 h 57"/>
              <a:gd name="T8" fmla="*/ 24 w 275"/>
              <a:gd name="T9" fmla="*/ 1 h 57"/>
              <a:gd name="T10" fmla="*/ 18 w 275"/>
              <a:gd name="T11" fmla="*/ 0 h 57"/>
              <a:gd name="T12" fmla="*/ 1 w 275"/>
              <a:gd name="T13" fmla="*/ 4 h 57"/>
              <a:gd name="T14" fmla="*/ 4 w 275"/>
              <a:gd name="T15" fmla="*/ 13 h 57"/>
              <a:gd name="T16" fmla="*/ 15 w 275"/>
              <a:gd name="T17" fmla="*/ 10 h 57"/>
              <a:gd name="T18" fmla="*/ 23 w 275"/>
              <a:gd name="T19" fmla="*/ 16 h 57"/>
              <a:gd name="T20" fmla="*/ 14 w 275"/>
              <a:gd name="T21" fmla="*/ 22 h 57"/>
              <a:gd name="T22" fmla="*/ 9 w 275"/>
              <a:gd name="T23" fmla="*/ 22 h 57"/>
              <a:gd name="T24" fmla="*/ 9 w 275"/>
              <a:gd name="T25" fmla="*/ 31 h 57"/>
              <a:gd name="T26" fmla="*/ 14 w 275"/>
              <a:gd name="T27" fmla="*/ 31 h 57"/>
              <a:gd name="T28" fmla="*/ 24 w 275"/>
              <a:gd name="T29" fmla="*/ 36 h 57"/>
              <a:gd name="T30" fmla="*/ 24 w 275"/>
              <a:gd name="T31" fmla="*/ 42 h 57"/>
              <a:gd name="T32" fmla="*/ 15 w 275"/>
              <a:gd name="T33" fmla="*/ 46 h 57"/>
              <a:gd name="T34" fmla="*/ 2 w 275"/>
              <a:gd name="T35" fmla="*/ 43 h 57"/>
              <a:gd name="T36" fmla="*/ 0 w 275"/>
              <a:gd name="T37" fmla="*/ 53 h 57"/>
              <a:gd name="T38" fmla="*/ 16 w 275"/>
              <a:gd name="T39" fmla="*/ 56 h 57"/>
              <a:gd name="T40" fmla="*/ 24 w 275"/>
              <a:gd name="T41" fmla="*/ 55 h 57"/>
              <a:gd name="T42" fmla="*/ 24 w 275"/>
              <a:gd name="T43" fmla="*/ 57 h 57"/>
              <a:gd name="T44" fmla="*/ 193 w 275"/>
              <a:gd name="T45" fmla="*/ 57 h 57"/>
              <a:gd name="T46" fmla="*/ 193 w 275"/>
              <a:gd name="T47" fmla="*/ 57 h 57"/>
              <a:gd name="T48" fmla="*/ 275 w 275"/>
              <a:gd name="T49" fmla="*/ 57 h 57"/>
              <a:gd name="T50" fmla="*/ 275 w 275"/>
              <a:gd name="T51" fmla="*/ 0 h 5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Lst>
            <a:rect l="0" t="0" r="r" b="b"/>
            <a:pathLst>
              <a:path w="275" h="57">
                <a:moveTo>
                  <a:pt x="275" y="0"/>
                </a:moveTo>
                <a:cubicBezTo>
                  <a:pt x="193" y="0"/>
                  <a:pt x="193" y="0"/>
                  <a:pt x="193" y="0"/>
                </a:cubicBezTo>
                <a:cubicBezTo>
                  <a:pt x="24" y="0"/>
                  <a:pt x="24" y="0"/>
                  <a:pt x="24" y="0"/>
                </a:cubicBezTo>
                <a:cubicBezTo>
                  <a:pt x="24" y="0"/>
                  <a:pt x="24" y="0"/>
                  <a:pt x="24" y="0"/>
                </a:cubicBezTo>
                <a:cubicBezTo>
                  <a:pt x="24" y="1"/>
                  <a:pt x="24" y="1"/>
                  <a:pt x="24" y="1"/>
                </a:cubicBezTo>
                <a:cubicBezTo>
                  <a:pt x="22" y="0"/>
                  <a:pt x="20" y="0"/>
                  <a:pt x="18" y="0"/>
                </a:cubicBezTo>
                <a:cubicBezTo>
                  <a:pt x="11" y="0"/>
                  <a:pt x="5" y="2"/>
                  <a:pt x="1" y="4"/>
                </a:cubicBezTo>
                <a:cubicBezTo>
                  <a:pt x="4" y="13"/>
                  <a:pt x="4" y="13"/>
                  <a:pt x="4" y="13"/>
                </a:cubicBezTo>
                <a:cubicBezTo>
                  <a:pt x="6" y="12"/>
                  <a:pt x="11" y="10"/>
                  <a:pt x="15" y="10"/>
                </a:cubicBezTo>
                <a:cubicBezTo>
                  <a:pt x="21" y="10"/>
                  <a:pt x="23" y="13"/>
                  <a:pt x="23" y="16"/>
                </a:cubicBezTo>
                <a:cubicBezTo>
                  <a:pt x="23" y="20"/>
                  <a:pt x="18" y="22"/>
                  <a:pt x="14" y="22"/>
                </a:cubicBezTo>
                <a:cubicBezTo>
                  <a:pt x="9" y="22"/>
                  <a:pt x="9" y="22"/>
                  <a:pt x="9" y="22"/>
                </a:cubicBezTo>
                <a:cubicBezTo>
                  <a:pt x="9" y="31"/>
                  <a:pt x="9" y="31"/>
                  <a:pt x="9" y="31"/>
                </a:cubicBezTo>
                <a:cubicBezTo>
                  <a:pt x="14" y="31"/>
                  <a:pt x="14" y="31"/>
                  <a:pt x="14" y="31"/>
                </a:cubicBezTo>
                <a:cubicBezTo>
                  <a:pt x="18" y="31"/>
                  <a:pt x="22" y="33"/>
                  <a:pt x="24" y="36"/>
                </a:cubicBezTo>
                <a:cubicBezTo>
                  <a:pt x="24" y="42"/>
                  <a:pt x="24" y="42"/>
                  <a:pt x="24" y="42"/>
                </a:cubicBezTo>
                <a:cubicBezTo>
                  <a:pt x="22" y="45"/>
                  <a:pt x="19" y="46"/>
                  <a:pt x="15" y="46"/>
                </a:cubicBezTo>
                <a:cubicBezTo>
                  <a:pt x="10" y="46"/>
                  <a:pt x="4" y="44"/>
                  <a:pt x="2" y="43"/>
                </a:cubicBezTo>
                <a:cubicBezTo>
                  <a:pt x="0" y="53"/>
                  <a:pt x="0" y="53"/>
                  <a:pt x="0" y="53"/>
                </a:cubicBezTo>
                <a:cubicBezTo>
                  <a:pt x="3" y="54"/>
                  <a:pt x="9" y="56"/>
                  <a:pt x="16" y="56"/>
                </a:cubicBezTo>
                <a:cubicBezTo>
                  <a:pt x="19" y="56"/>
                  <a:pt x="21" y="56"/>
                  <a:pt x="24" y="55"/>
                </a:cubicBezTo>
                <a:cubicBezTo>
                  <a:pt x="24" y="57"/>
                  <a:pt x="24" y="57"/>
                  <a:pt x="24" y="57"/>
                </a:cubicBezTo>
                <a:cubicBezTo>
                  <a:pt x="193" y="57"/>
                  <a:pt x="193" y="57"/>
                  <a:pt x="193" y="57"/>
                </a:cubicBezTo>
                <a:cubicBezTo>
                  <a:pt x="193" y="57"/>
                  <a:pt x="193" y="57"/>
                  <a:pt x="193" y="57"/>
                </a:cubicBezTo>
                <a:cubicBezTo>
                  <a:pt x="275" y="57"/>
                  <a:pt x="275" y="57"/>
                  <a:pt x="275" y="57"/>
                </a:cubicBezTo>
                <a:lnTo>
                  <a:pt x="275" y="0"/>
                </a:lnTo>
                <a:close/>
              </a:path>
            </a:pathLst>
          </a:custGeom>
          <a:solidFill>
            <a:srgbClr val="1FD89C"/>
          </a:solidFill>
          <a:ln>
            <a:noFill/>
          </a:ln>
        </p:spPr>
        <p:txBody>
          <a:bodyPr vert="horz" wrap="square" lIns="91440" tIns="45720" rIns="91440" bIns="45720" numCol="1" anchor="t" anchorCtr="0" compatLnSpc="1">
            <a:prstTxWarp prst="textNoShape">
              <a:avLst/>
            </a:prstTxWarp>
          </a:bodyPr>
          <a:lstStyle/>
          <a:p>
            <a:endParaRPr lang="en-US"/>
          </a:p>
        </p:txBody>
      </p:sp>
      <p:sp>
        <p:nvSpPr>
          <p:cNvPr id="17" name="Freeform 26">
            <a:extLst>
              <a:ext uri="{FF2B5EF4-FFF2-40B4-BE49-F238E27FC236}">
                <a16:creationId xmlns:a16="http://schemas.microsoft.com/office/drawing/2014/main" id="{2A4F25DC-2AB3-7E45-10E7-69FB0606A310}"/>
              </a:ext>
            </a:extLst>
          </p:cNvPr>
          <p:cNvSpPr>
            <a:spLocks/>
          </p:cNvSpPr>
          <p:nvPr/>
        </p:nvSpPr>
        <p:spPr bwMode="auto">
          <a:xfrm>
            <a:off x="4058193" y="5726161"/>
            <a:ext cx="0" cy="0"/>
          </a:xfrm>
          <a:custGeom>
            <a:avLst/>
            <a:gdLst/>
            <a:ahLst/>
            <a:cxnLst>
              <a:cxn ang="0">
                <a:pos x="0" y="0"/>
              </a:cxn>
              <a:cxn ang="0">
                <a:pos x="0" y="0"/>
              </a:cxn>
              <a:cxn ang="0">
                <a:pos x="0" y="0"/>
              </a:cxn>
              <a:cxn ang="0">
                <a:pos x="0" y="0"/>
              </a:cxn>
            </a:cxnLst>
            <a:rect l="0" t="0" r="r" b="b"/>
            <a:pathLst>
              <a:path>
                <a:moveTo>
                  <a:pt x="0" y="0"/>
                </a:moveTo>
                <a:cubicBezTo>
                  <a:pt x="0" y="0"/>
                  <a:pt x="0" y="0"/>
                  <a:pt x="0" y="0"/>
                </a:cubicBezTo>
                <a:cubicBezTo>
                  <a:pt x="0" y="0"/>
                  <a:pt x="0" y="0"/>
                  <a:pt x="0" y="0"/>
                </a:cubicBezTo>
                <a:cubicBezTo>
                  <a:pt x="0" y="0"/>
                  <a:pt x="0" y="0"/>
                  <a:pt x="0" y="0"/>
                </a:cubicBezTo>
              </a:path>
            </a:pathLst>
          </a:custGeom>
          <a:solidFill>
            <a:srgbClr val="D47FCC"/>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en-US"/>
          </a:p>
        </p:txBody>
      </p:sp>
      <p:sp>
        <p:nvSpPr>
          <p:cNvPr id="18" name="TextBox 17">
            <a:extLst>
              <a:ext uri="{FF2B5EF4-FFF2-40B4-BE49-F238E27FC236}">
                <a16:creationId xmlns:a16="http://schemas.microsoft.com/office/drawing/2014/main" id="{8343A6FA-8FE0-410D-79B1-45D8054D52F0}"/>
              </a:ext>
            </a:extLst>
          </p:cNvPr>
          <p:cNvSpPr txBox="1"/>
          <p:nvPr/>
        </p:nvSpPr>
        <p:spPr>
          <a:xfrm>
            <a:off x="461093" y="3612657"/>
            <a:ext cx="2247174" cy="353943"/>
          </a:xfrm>
          <a:prstGeom prst="rect">
            <a:avLst/>
          </a:prstGeom>
          <a:noFill/>
        </p:spPr>
        <p:txBody>
          <a:bodyPr wrap="square" rtlCol="0">
            <a:spAutoFit/>
          </a:bodyPr>
          <a:lstStyle/>
          <a:p>
            <a:pPr lvl="0" algn="just">
              <a:defRPr/>
            </a:pPr>
            <a:r>
              <a:rPr lang="en-US" sz="1700" b="1">
                <a:latin typeface="Montserrat" panose="00000500000000000000" pitchFamily="2" charset="0"/>
              </a:rPr>
              <a:t>Đ</a:t>
            </a:r>
            <a:r>
              <a:rPr lang="vi-VN" sz="1700" b="1">
                <a:latin typeface="Montserrat" panose="00000500000000000000" pitchFamily="2" charset="0"/>
              </a:rPr>
              <a:t>iểm trung bình</a:t>
            </a:r>
            <a:endParaRPr lang="en-US" sz="1700" b="1">
              <a:latin typeface="Montserrat" panose="00000500000000000000" pitchFamily="2" charset="0"/>
            </a:endParaRPr>
          </a:p>
        </p:txBody>
      </p:sp>
      <p:sp>
        <p:nvSpPr>
          <p:cNvPr id="19" name="TextBox 18">
            <a:extLst>
              <a:ext uri="{FF2B5EF4-FFF2-40B4-BE49-F238E27FC236}">
                <a16:creationId xmlns:a16="http://schemas.microsoft.com/office/drawing/2014/main" id="{1AA29DBD-B710-E919-20EF-9E256476F90C}"/>
              </a:ext>
            </a:extLst>
          </p:cNvPr>
          <p:cNvSpPr txBox="1"/>
          <p:nvPr/>
        </p:nvSpPr>
        <p:spPr>
          <a:xfrm>
            <a:off x="461093" y="4239575"/>
            <a:ext cx="1143000" cy="353943"/>
          </a:xfrm>
          <a:prstGeom prst="rect">
            <a:avLst/>
          </a:prstGeom>
          <a:noFill/>
        </p:spPr>
        <p:txBody>
          <a:bodyPr wrap="square" rtlCol="0">
            <a:spAutoFit/>
          </a:bodyPr>
          <a:lstStyle/>
          <a:p>
            <a:pPr lvl="0" algn="just">
              <a:defRPr/>
            </a:pPr>
            <a:r>
              <a:rPr lang="en-US" sz="1700" b="1">
                <a:latin typeface="Montserrat" panose="00000500000000000000" pitchFamily="2" charset="0"/>
              </a:rPr>
              <a:t>H</a:t>
            </a:r>
            <a:r>
              <a:rPr lang="vi-VN" sz="1700" b="1">
                <a:latin typeface="Montserrat" panose="00000500000000000000" pitchFamily="2" charset="0"/>
              </a:rPr>
              <a:t>ọc kì</a:t>
            </a:r>
            <a:endParaRPr lang="en-US" sz="1700" b="1">
              <a:latin typeface="Montserrat" panose="00000500000000000000" pitchFamily="2" charset="0"/>
            </a:endParaRPr>
          </a:p>
        </p:txBody>
      </p:sp>
      <p:sp>
        <p:nvSpPr>
          <p:cNvPr id="23" name="TextBox 22">
            <a:extLst>
              <a:ext uri="{FF2B5EF4-FFF2-40B4-BE49-F238E27FC236}">
                <a16:creationId xmlns:a16="http://schemas.microsoft.com/office/drawing/2014/main" id="{CF72F613-8471-1F57-1762-6923F2FE9909}"/>
              </a:ext>
            </a:extLst>
          </p:cNvPr>
          <p:cNvSpPr txBox="1"/>
          <p:nvPr/>
        </p:nvSpPr>
        <p:spPr>
          <a:xfrm>
            <a:off x="461093" y="4863630"/>
            <a:ext cx="2187816" cy="353943"/>
          </a:xfrm>
          <a:prstGeom prst="rect">
            <a:avLst/>
          </a:prstGeom>
          <a:noFill/>
        </p:spPr>
        <p:txBody>
          <a:bodyPr wrap="square" rtlCol="0">
            <a:spAutoFit/>
          </a:bodyPr>
          <a:lstStyle/>
          <a:p>
            <a:pPr lvl="0"/>
            <a:r>
              <a:rPr lang="en-US" sz="1700" b="1">
                <a:latin typeface="Montserrat" panose="00000500000000000000" pitchFamily="2" charset="0"/>
              </a:rPr>
              <a:t>N</a:t>
            </a:r>
            <a:r>
              <a:rPr lang="vi-VN" sz="1700" b="1">
                <a:latin typeface="Montserrat" panose="00000500000000000000" pitchFamily="2" charset="0"/>
              </a:rPr>
              <a:t>ăm học</a:t>
            </a:r>
            <a:endParaRPr lang="en-US" sz="1700"/>
          </a:p>
        </p:txBody>
      </p:sp>
      <p:sp>
        <p:nvSpPr>
          <p:cNvPr id="24" name="TextBox 23">
            <a:extLst>
              <a:ext uri="{FF2B5EF4-FFF2-40B4-BE49-F238E27FC236}">
                <a16:creationId xmlns:a16="http://schemas.microsoft.com/office/drawing/2014/main" id="{11F23E44-9F60-4EBF-72F2-0A494998CC79}"/>
              </a:ext>
            </a:extLst>
          </p:cNvPr>
          <p:cNvSpPr txBox="1"/>
          <p:nvPr/>
        </p:nvSpPr>
        <p:spPr>
          <a:xfrm>
            <a:off x="461093" y="5487685"/>
            <a:ext cx="2913374" cy="353943"/>
          </a:xfrm>
          <a:prstGeom prst="rect">
            <a:avLst/>
          </a:prstGeom>
          <a:noFill/>
        </p:spPr>
        <p:txBody>
          <a:bodyPr wrap="square" rtlCol="0">
            <a:spAutoFit/>
          </a:bodyPr>
          <a:lstStyle/>
          <a:p>
            <a:pPr lvl="0" algn="just">
              <a:defRPr/>
            </a:pPr>
            <a:r>
              <a:rPr lang="en-US" sz="1700" b="1">
                <a:latin typeface="Montserrat" panose="00000500000000000000" pitchFamily="2" charset="0"/>
              </a:rPr>
              <a:t>Thông tin sinh viên</a:t>
            </a:r>
          </a:p>
        </p:txBody>
      </p:sp>
      <p:pic>
        <p:nvPicPr>
          <p:cNvPr id="27" name="Picture 26" descr="A picture containing clipart, graphics, cartoon&#10;&#10;Description automatically generated">
            <a:extLst>
              <a:ext uri="{FF2B5EF4-FFF2-40B4-BE49-F238E27FC236}">
                <a16:creationId xmlns:a16="http://schemas.microsoft.com/office/drawing/2014/main" id="{093CD993-EE1F-3CE3-B942-DE7A4B70DE78}"/>
              </a:ext>
            </a:extLst>
          </p:cNvPr>
          <p:cNvPicPr>
            <a:picLocks noChangeAspect="1"/>
          </p:cNvPicPr>
          <p:nvPr/>
        </p:nvPicPr>
        <p:blipFill>
          <a:blip r:embed="rId3"/>
          <a:stretch>
            <a:fillRect/>
          </a:stretch>
        </p:blipFill>
        <p:spPr>
          <a:xfrm>
            <a:off x="9926303" y="3309835"/>
            <a:ext cx="929640" cy="929640"/>
          </a:xfrm>
          <a:prstGeom prst="rect">
            <a:avLst/>
          </a:prstGeom>
        </p:spPr>
      </p:pic>
      <p:sp>
        <p:nvSpPr>
          <p:cNvPr id="8" name="Freeform 8">
            <a:extLst>
              <a:ext uri="{FF2B5EF4-FFF2-40B4-BE49-F238E27FC236}">
                <a16:creationId xmlns:a16="http://schemas.microsoft.com/office/drawing/2014/main" id="{CF3C31A7-9A75-3DE3-2393-E28F932D93CB}"/>
              </a:ext>
            </a:extLst>
          </p:cNvPr>
          <p:cNvSpPr>
            <a:spLocks/>
          </p:cNvSpPr>
          <p:nvPr/>
        </p:nvSpPr>
        <p:spPr bwMode="auto">
          <a:xfrm>
            <a:off x="2724117" y="4158969"/>
            <a:ext cx="1089652" cy="578733"/>
          </a:xfrm>
          <a:custGeom>
            <a:avLst/>
            <a:gdLst>
              <a:gd name="T0" fmla="*/ 0 w 551"/>
              <a:gd name="T1" fmla="*/ 278 h 448"/>
              <a:gd name="T2" fmla="*/ 551 w 551"/>
              <a:gd name="T3" fmla="*/ 448 h 448"/>
              <a:gd name="T4" fmla="*/ 0 w 551"/>
              <a:gd name="T5" fmla="*/ 0 h 448"/>
              <a:gd name="T6" fmla="*/ 0 w 551"/>
              <a:gd name="T7" fmla="*/ 278 h 448"/>
              <a:gd name="connsiteX0" fmla="*/ 0 w 10317"/>
              <a:gd name="connsiteY0" fmla="*/ 6205 h 6769"/>
              <a:gd name="connsiteX1" fmla="*/ 10317 w 10317"/>
              <a:gd name="connsiteY1" fmla="*/ 6769 h 6769"/>
              <a:gd name="connsiteX2" fmla="*/ 0 w 10317"/>
              <a:gd name="connsiteY2" fmla="*/ 0 h 6769"/>
              <a:gd name="connsiteX3" fmla="*/ 0 w 10317"/>
              <a:gd name="connsiteY3" fmla="*/ 6205 h 6769"/>
              <a:gd name="connsiteX0" fmla="*/ 0 w 10000"/>
              <a:gd name="connsiteY0" fmla="*/ 9167 h 10000"/>
              <a:gd name="connsiteX1" fmla="*/ 10000 w 10000"/>
              <a:gd name="connsiteY1" fmla="*/ 10000 h 10000"/>
              <a:gd name="connsiteX2" fmla="*/ 0 w 10000"/>
              <a:gd name="connsiteY2" fmla="*/ 0 h 10000"/>
              <a:gd name="connsiteX3" fmla="*/ 0 w 10000"/>
              <a:gd name="connsiteY3" fmla="*/ 9167 h 10000"/>
              <a:gd name="connsiteX0" fmla="*/ 0 w 10000"/>
              <a:gd name="connsiteY0" fmla="*/ 9044 h 10000"/>
              <a:gd name="connsiteX1" fmla="*/ 10000 w 10000"/>
              <a:gd name="connsiteY1" fmla="*/ 10000 h 10000"/>
              <a:gd name="connsiteX2" fmla="*/ 0 w 10000"/>
              <a:gd name="connsiteY2" fmla="*/ 0 h 10000"/>
              <a:gd name="connsiteX3" fmla="*/ 0 w 10000"/>
              <a:gd name="connsiteY3" fmla="*/ 9044 h 10000"/>
              <a:gd name="connsiteX0" fmla="*/ 0 w 10132"/>
              <a:gd name="connsiteY0" fmla="*/ 9085 h 10000"/>
              <a:gd name="connsiteX1" fmla="*/ 10132 w 10132"/>
              <a:gd name="connsiteY1" fmla="*/ 10000 h 10000"/>
              <a:gd name="connsiteX2" fmla="*/ 132 w 10132"/>
              <a:gd name="connsiteY2" fmla="*/ 0 h 10000"/>
              <a:gd name="connsiteX3" fmla="*/ 0 w 10132"/>
              <a:gd name="connsiteY3" fmla="*/ 9085 h 10000"/>
              <a:gd name="connsiteX0" fmla="*/ 0 w 10044"/>
              <a:gd name="connsiteY0" fmla="*/ 9126 h 10000"/>
              <a:gd name="connsiteX1" fmla="*/ 10044 w 10044"/>
              <a:gd name="connsiteY1" fmla="*/ 10000 h 10000"/>
              <a:gd name="connsiteX2" fmla="*/ 44 w 10044"/>
              <a:gd name="connsiteY2" fmla="*/ 0 h 10000"/>
              <a:gd name="connsiteX3" fmla="*/ 0 w 10044"/>
              <a:gd name="connsiteY3" fmla="*/ 9126 h 10000"/>
            </a:gdLst>
            <a:ahLst/>
            <a:cxnLst>
              <a:cxn ang="0">
                <a:pos x="connsiteX0" y="connsiteY0"/>
              </a:cxn>
              <a:cxn ang="0">
                <a:pos x="connsiteX1" y="connsiteY1"/>
              </a:cxn>
              <a:cxn ang="0">
                <a:pos x="connsiteX2" y="connsiteY2"/>
              </a:cxn>
              <a:cxn ang="0">
                <a:pos x="connsiteX3" y="connsiteY3"/>
              </a:cxn>
            </a:cxnLst>
            <a:rect l="l" t="t" r="r" b="b"/>
            <a:pathLst>
              <a:path w="10044" h="10000">
                <a:moveTo>
                  <a:pt x="0" y="9126"/>
                </a:moveTo>
                <a:lnTo>
                  <a:pt x="10044" y="10000"/>
                </a:lnTo>
                <a:lnTo>
                  <a:pt x="44" y="0"/>
                </a:lnTo>
                <a:cubicBezTo>
                  <a:pt x="29" y="3042"/>
                  <a:pt x="15" y="6084"/>
                  <a:pt x="0" y="9126"/>
                </a:cubicBezTo>
                <a:close/>
              </a:path>
            </a:pathLst>
          </a:custGeom>
          <a:solidFill>
            <a:srgbClr val="DE6E00"/>
          </a:solidFill>
          <a:ln>
            <a:noFill/>
          </a:ln>
        </p:spPr>
        <p:txBody>
          <a:bodyPr vert="horz" wrap="square" lIns="91440" tIns="45720" rIns="91440" bIns="45720" numCol="1" anchor="t" anchorCtr="0" compatLnSpc="1">
            <a:prstTxWarp prst="textNoShape">
              <a:avLst/>
            </a:prstTxWarp>
          </a:bodyPr>
          <a:lstStyle/>
          <a:p>
            <a:endParaRPr lang="en-US"/>
          </a:p>
        </p:txBody>
      </p:sp>
    </p:spTree>
    <p:extLst>
      <p:ext uri="{BB962C8B-B14F-4D97-AF65-F5344CB8AC3E}">
        <p14:creationId xmlns:p14="http://schemas.microsoft.com/office/powerpoint/2010/main" val="166015691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2" presetClass="entr" presetSubtype="8" fill="hold" grpId="0" nodeType="after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wipe(left)">
                                      <p:cBhvr>
                                        <p:cTn id="7" dur="250"/>
                                        <p:tgtEl>
                                          <p:spTgt spid="12"/>
                                        </p:tgtEl>
                                      </p:cBhvr>
                                    </p:animEffect>
                                  </p:childTnLst>
                                </p:cTn>
                              </p:par>
                            </p:childTnLst>
                          </p:cTn>
                        </p:par>
                        <p:par>
                          <p:cTn id="8" fill="hold">
                            <p:stCondLst>
                              <p:cond delay="250"/>
                            </p:stCondLst>
                            <p:childTnLst>
                              <p:par>
                                <p:cTn id="9" presetID="22" presetClass="entr" presetSubtype="8" fill="hold" grpId="0" nodeType="after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wipe(left)">
                                      <p:cBhvr>
                                        <p:cTn id="11" dur="250"/>
                                        <p:tgtEl>
                                          <p:spTgt spid="10"/>
                                        </p:tgtEl>
                                      </p:cBhvr>
                                    </p:animEffect>
                                  </p:childTnLst>
                                </p:cTn>
                              </p:par>
                            </p:childTnLst>
                          </p:cTn>
                        </p:par>
                        <p:par>
                          <p:cTn id="12" fill="hold">
                            <p:stCondLst>
                              <p:cond delay="500"/>
                            </p:stCondLst>
                            <p:childTnLst>
                              <p:par>
                                <p:cTn id="13" presetID="2" presetClass="entr" presetSubtype="4" fill="hold" grpId="0" nodeType="afterEffect">
                                  <p:stCondLst>
                                    <p:cond delay="0"/>
                                  </p:stCondLst>
                                  <p:childTnLst>
                                    <p:set>
                                      <p:cBhvr>
                                        <p:cTn id="14" dur="1" fill="hold">
                                          <p:stCondLst>
                                            <p:cond delay="0"/>
                                          </p:stCondLst>
                                        </p:cTn>
                                        <p:tgtEl>
                                          <p:spTgt spid="18"/>
                                        </p:tgtEl>
                                        <p:attrNameLst>
                                          <p:attrName>style.visibility</p:attrName>
                                        </p:attrNameLst>
                                      </p:cBhvr>
                                      <p:to>
                                        <p:strVal val="visible"/>
                                      </p:to>
                                    </p:set>
                                    <p:anim calcmode="lin" valueType="num">
                                      <p:cBhvr additive="base">
                                        <p:cTn id="15" dur="250" fill="hold"/>
                                        <p:tgtEl>
                                          <p:spTgt spid="18"/>
                                        </p:tgtEl>
                                        <p:attrNameLst>
                                          <p:attrName>ppt_x</p:attrName>
                                        </p:attrNameLst>
                                      </p:cBhvr>
                                      <p:tavLst>
                                        <p:tav tm="0">
                                          <p:val>
                                            <p:strVal val="#ppt_x"/>
                                          </p:val>
                                        </p:tav>
                                        <p:tav tm="100000">
                                          <p:val>
                                            <p:strVal val="#ppt_x"/>
                                          </p:val>
                                        </p:tav>
                                      </p:tavLst>
                                    </p:anim>
                                    <p:anim calcmode="lin" valueType="num">
                                      <p:cBhvr additive="base">
                                        <p:cTn id="16" dur="250" fill="hold"/>
                                        <p:tgtEl>
                                          <p:spTgt spid="18"/>
                                        </p:tgtEl>
                                        <p:attrNameLst>
                                          <p:attrName>ppt_y</p:attrName>
                                        </p:attrNameLst>
                                      </p:cBhvr>
                                      <p:tavLst>
                                        <p:tav tm="0">
                                          <p:val>
                                            <p:strVal val="1+#ppt_h/2"/>
                                          </p:val>
                                        </p:tav>
                                        <p:tav tm="100000">
                                          <p:val>
                                            <p:strVal val="#ppt_y"/>
                                          </p:val>
                                        </p:tav>
                                      </p:tavLst>
                                    </p:anim>
                                  </p:childTnLst>
                                </p:cTn>
                              </p:par>
                            </p:childTnLst>
                          </p:cTn>
                        </p:par>
                        <p:par>
                          <p:cTn id="17" fill="hold">
                            <p:stCondLst>
                              <p:cond delay="750"/>
                            </p:stCondLst>
                            <p:childTnLst>
                              <p:par>
                                <p:cTn id="18" presetID="22" presetClass="entr" presetSubtype="8" fill="hold" grpId="0" nodeType="afterEffect">
                                  <p:stCondLst>
                                    <p:cond delay="0"/>
                                  </p:stCondLst>
                                  <p:childTnLst>
                                    <p:set>
                                      <p:cBhvr>
                                        <p:cTn id="19" dur="1" fill="hold">
                                          <p:stCondLst>
                                            <p:cond delay="0"/>
                                          </p:stCondLst>
                                        </p:cTn>
                                        <p:tgtEl>
                                          <p:spTgt spid="13"/>
                                        </p:tgtEl>
                                        <p:attrNameLst>
                                          <p:attrName>style.visibility</p:attrName>
                                        </p:attrNameLst>
                                      </p:cBhvr>
                                      <p:to>
                                        <p:strVal val="visible"/>
                                      </p:to>
                                    </p:set>
                                    <p:animEffect transition="in" filter="wipe(left)">
                                      <p:cBhvr>
                                        <p:cTn id="20" dur="250"/>
                                        <p:tgtEl>
                                          <p:spTgt spid="13"/>
                                        </p:tgtEl>
                                      </p:cBhvr>
                                    </p:animEffect>
                                  </p:childTnLst>
                                </p:cTn>
                              </p:par>
                            </p:childTnLst>
                          </p:cTn>
                        </p:par>
                        <p:par>
                          <p:cTn id="21" fill="hold">
                            <p:stCondLst>
                              <p:cond delay="1000"/>
                            </p:stCondLst>
                            <p:childTnLst>
                              <p:par>
                                <p:cTn id="22" presetID="22" presetClass="entr" presetSubtype="8" fill="hold" grpId="0" nodeType="afterEffect">
                                  <p:stCondLst>
                                    <p:cond delay="0"/>
                                  </p:stCondLst>
                                  <p:childTnLst>
                                    <p:set>
                                      <p:cBhvr>
                                        <p:cTn id="23" dur="1" fill="hold">
                                          <p:stCondLst>
                                            <p:cond delay="0"/>
                                          </p:stCondLst>
                                        </p:cTn>
                                        <p:tgtEl>
                                          <p:spTgt spid="8"/>
                                        </p:tgtEl>
                                        <p:attrNameLst>
                                          <p:attrName>style.visibility</p:attrName>
                                        </p:attrNameLst>
                                      </p:cBhvr>
                                      <p:to>
                                        <p:strVal val="visible"/>
                                      </p:to>
                                    </p:set>
                                    <p:animEffect transition="in" filter="wipe(left)">
                                      <p:cBhvr>
                                        <p:cTn id="24" dur="250"/>
                                        <p:tgtEl>
                                          <p:spTgt spid="8"/>
                                        </p:tgtEl>
                                      </p:cBhvr>
                                    </p:animEffect>
                                  </p:childTnLst>
                                </p:cTn>
                              </p:par>
                            </p:childTnLst>
                          </p:cTn>
                        </p:par>
                        <p:par>
                          <p:cTn id="25" fill="hold">
                            <p:stCondLst>
                              <p:cond delay="1250"/>
                            </p:stCondLst>
                            <p:childTnLst>
                              <p:par>
                                <p:cTn id="26" presetID="2" presetClass="entr" presetSubtype="4" fill="hold" grpId="0" nodeType="afterEffect">
                                  <p:stCondLst>
                                    <p:cond delay="0"/>
                                  </p:stCondLst>
                                  <p:childTnLst>
                                    <p:set>
                                      <p:cBhvr>
                                        <p:cTn id="27" dur="1" fill="hold">
                                          <p:stCondLst>
                                            <p:cond delay="0"/>
                                          </p:stCondLst>
                                        </p:cTn>
                                        <p:tgtEl>
                                          <p:spTgt spid="19"/>
                                        </p:tgtEl>
                                        <p:attrNameLst>
                                          <p:attrName>style.visibility</p:attrName>
                                        </p:attrNameLst>
                                      </p:cBhvr>
                                      <p:to>
                                        <p:strVal val="visible"/>
                                      </p:to>
                                    </p:set>
                                    <p:anim calcmode="lin" valueType="num">
                                      <p:cBhvr additive="base">
                                        <p:cTn id="28" dur="250" fill="hold"/>
                                        <p:tgtEl>
                                          <p:spTgt spid="19"/>
                                        </p:tgtEl>
                                        <p:attrNameLst>
                                          <p:attrName>ppt_x</p:attrName>
                                        </p:attrNameLst>
                                      </p:cBhvr>
                                      <p:tavLst>
                                        <p:tav tm="0">
                                          <p:val>
                                            <p:strVal val="#ppt_x"/>
                                          </p:val>
                                        </p:tav>
                                        <p:tav tm="100000">
                                          <p:val>
                                            <p:strVal val="#ppt_x"/>
                                          </p:val>
                                        </p:tav>
                                      </p:tavLst>
                                    </p:anim>
                                    <p:anim calcmode="lin" valueType="num">
                                      <p:cBhvr additive="base">
                                        <p:cTn id="29" dur="250" fill="hold"/>
                                        <p:tgtEl>
                                          <p:spTgt spid="19"/>
                                        </p:tgtEl>
                                        <p:attrNameLst>
                                          <p:attrName>ppt_y</p:attrName>
                                        </p:attrNameLst>
                                      </p:cBhvr>
                                      <p:tavLst>
                                        <p:tav tm="0">
                                          <p:val>
                                            <p:strVal val="1+#ppt_h/2"/>
                                          </p:val>
                                        </p:tav>
                                        <p:tav tm="100000">
                                          <p:val>
                                            <p:strVal val="#ppt_y"/>
                                          </p:val>
                                        </p:tav>
                                      </p:tavLst>
                                    </p:anim>
                                  </p:childTnLst>
                                </p:cTn>
                              </p:par>
                            </p:childTnLst>
                          </p:cTn>
                        </p:par>
                        <p:par>
                          <p:cTn id="30" fill="hold">
                            <p:stCondLst>
                              <p:cond delay="1500"/>
                            </p:stCondLst>
                            <p:childTnLst>
                              <p:par>
                                <p:cTn id="31" presetID="22" presetClass="entr" presetSubtype="8" fill="hold" grpId="0" nodeType="afterEffect">
                                  <p:stCondLst>
                                    <p:cond delay="0"/>
                                  </p:stCondLst>
                                  <p:childTnLst>
                                    <p:set>
                                      <p:cBhvr>
                                        <p:cTn id="32" dur="1" fill="hold">
                                          <p:stCondLst>
                                            <p:cond delay="0"/>
                                          </p:stCondLst>
                                        </p:cTn>
                                        <p:tgtEl>
                                          <p:spTgt spid="16"/>
                                        </p:tgtEl>
                                        <p:attrNameLst>
                                          <p:attrName>style.visibility</p:attrName>
                                        </p:attrNameLst>
                                      </p:cBhvr>
                                      <p:to>
                                        <p:strVal val="visible"/>
                                      </p:to>
                                    </p:set>
                                    <p:animEffect transition="in" filter="wipe(left)">
                                      <p:cBhvr>
                                        <p:cTn id="33" dur="250"/>
                                        <p:tgtEl>
                                          <p:spTgt spid="16"/>
                                        </p:tgtEl>
                                      </p:cBhvr>
                                    </p:animEffect>
                                  </p:childTnLst>
                                </p:cTn>
                              </p:par>
                            </p:childTnLst>
                          </p:cTn>
                        </p:par>
                        <p:par>
                          <p:cTn id="34" fill="hold">
                            <p:stCondLst>
                              <p:cond delay="1750"/>
                            </p:stCondLst>
                            <p:childTnLst>
                              <p:par>
                                <p:cTn id="35" presetID="22" presetClass="entr" presetSubtype="8" fill="hold" grpId="0" nodeType="afterEffect">
                                  <p:stCondLst>
                                    <p:cond delay="0"/>
                                  </p:stCondLst>
                                  <p:childTnLst>
                                    <p:set>
                                      <p:cBhvr>
                                        <p:cTn id="36" dur="1" fill="hold">
                                          <p:stCondLst>
                                            <p:cond delay="0"/>
                                          </p:stCondLst>
                                        </p:cTn>
                                        <p:tgtEl>
                                          <p:spTgt spid="7"/>
                                        </p:tgtEl>
                                        <p:attrNameLst>
                                          <p:attrName>style.visibility</p:attrName>
                                        </p:attrNameLst>
                                      </p:cBhvr>
                                      <p:to>
                                        <p:strVal val="visible"/>
                                      </p:to>
                                    </p:set>
                                    <p:animEffect transition="in" filter="wipe(left)">
                                      <p:cBhvr>
                                        <p:cTn id="37" dur="250"/>
                                        <p:tgtEl>
                                          <p:spTgt spid="7"/>
                                        </p:tgtEl>
                                      </p:cBhvr>
                                    </p:animEffect>
                                  </p:childTnLst>
                                </p:cTn>
                              </p:par>
                            </p:childTnLst>
                          </p:cTn>
                        </p:par>
                        <p:par>
                          <p:cTn id="38" fill="hold">
                            <p:stCondLst>
                              <p:cond delay="2000"/>
                            </p:stCondLst>
                            <p:childTnLst>
                              <p:par>
                                <p:cTn id="39" presetID="2" presetClass="entr" presetSubtype="4" fill="hold" grpId="0" nodeType="afterEffect">
                                  <p:stCondLst>
                                    <p:cond delay="0"/>
                                  </p:stCondLst>
                                  <p:childTnLst>
                                    <p:set>
                                      <p:cBhvr>
                                        <p:cTn id="40" dur="1" fill="hold">
                                          <p:stCondLst>
                                            <p:cond delay="0"/>
                                          </p:stCondLst>
                                        </p:cTn>
                                        <p:tgtEl>
                                          <p:spTgt spid="23"/>
                                        </p:tgtEl>
                                        <p:attrNameLst>
                                          <p:attrName>style.visibility</p:attrName>
                                        </p:attrNameLst>
                                      </p:cBhvr>
                                      <p:to>
                                        <p:strVal val="visible"/>
                                      </p:to>
                                    </p:set>
                                    <p:anim calcmode="lin" valueType="num">
                                      <p:cBhvr additive="base">
                                        <p:cTn id="41" dur="250" fill="hold"/>
                                        <p:tgtEl>
                                          <p:spTgt spid="23"/>
                                        </p:tgtEl>
                                        <p:attrNameLst>
                                          <p:attrName>ppt_x</p:attrName>
                                        </p:attrNameLst>
                                      </p:cBhvr>
                                      <p:tavLst>
                                        <p:tav tm="0">
                                          <p:val>
                                            <p:strVal val="#ppt_x"/>
                                          </p:val>
                                        </p:tav>
                                        <p:tav tm="100000">
                                          <p:val>
                                            <p:strVal val="#ppt_x"/>
                                          </p:val>
                                        </p:tav>
                                      </p:tavLst>
                                    </p:anim>
                                    <p:anim calcmode="lin" valueType="num">
                                      <p:cBhvr additive="base">
                                        <p:cTn id="42" dur="250" fill="hold"/>
                                        <p:tgtEl>
                                          <p:spTgt spid="23"/>
                                        </p:tgtEl>
                                        <p:attrNameLst>
                                          <p:attrName>ppt_y</p:attrName>
                                        </p:attrNameLst>
                                      </p:cBhvr>
                                      <p:tavLst>
                                        <p:tav tm="0">
                                          <p:val>
                                            <p:strVal val="1+#ppt_h/2"/>
                                          </p:val>
                                        </p:tav>
                                        <p:tav tm="100000">
                                          <p:val>
                                            <p:strVal val="#ppt_y"/>
                                          </p:val>
                                        </p:tav>
                                      </p:tavLst>
                                    </p:anim>
                                  </p:childTnLst>
                                </p:cTn>
                              </p:par>
                            </p:childTnLst>
                          </p:cTn>
                        </p:par>
                        <p:par>
                          <p:cTn id="43" fill="hold">
                            <p:stCondLst>
                              <p:cond delay="2250"/>
                            </p:stCondLst>
                            <p:childTnLst>
                              <p:par>
                                <p:cTn id="44" presetID="22" presetClass="entr" presetSubtype="8" fill="hold" grpId="0" nodeType="afterEffect">
                                  <p:stCondLst>
                                    <p:cond delay="0"/>
                                  </p:stCondLst>
                                  <p:childTnLst>
                                    <p:set>
                                      <p:cBhvr>
                                        <p:cTn id="45" dur="1" fill="hold">
                                          <p:stCondLst>
                                            <p:cond delay="0"/>
                                          </p:stCondLst>
                                        </p:cTn>
                                        <p:tgtEl>
                                          <p:spTgt spid="14"/>
                                        </p:tgtEl>
                                        <p:attrNameLst>
                                          <p:attrName>style.visibility</p:attrName>
                                        </p:attrNameLst>
                                      </p:cBhvr>
                                      <p:to>
                                        <p:strVal val="visible"/>
                                      </p:to>
                                    </p:set>
                                    <p:animEffect transition="in" filter="wipe(left)">
                                      <p:cBhvr>
                                        <p:cTn id="46" dur="250"/>
                                        <p:tgtEl>
                                          <p:spTgt spid="14"/>
                                        </p:tgtEl>
                                      </p:cBhvr>
                                    </p:animEffect>
                                  </p:childTnLst>
                                </p:cTn>
                              </p:par>
                            </p:childTnLst>
                          </p:cTn>
                        </p:par>
                        <p:par>
                          <p:cTn id="47" fill="hold">
                            <p:stCondLst>
                              <p:cond delay="2500"/>
                            </p:stCondLst>
                            <p:childTnLst>
                              <p:par>
                                <p:cTn id="48" presetID="22" presetClass="entr" presetSubtype="8" fill="hold" grpId="0" nodeType="afterEffect">
                                  <p:stCondLst>
                                    <p:cond delay="0"/>
                                  </p:stCondLst>
                                  <p:childTnLst>
                                    <p:set>
                                      <p:cBhvr>
                                        <p:cTn id="49" dur="1" fill="hold">
                                          <p:stCondLst>
                                            <p:cond delay="0"/>
                                          </p:stCondLst>
                                        </p:cTn>
                                        <p:tgtEl>
                                          <p:spTgt spid="6"/>
                                        </p:tgtEl>
                                        <p:attrNameLst>
                                          <p:attrName>style.visibility</p:attrName>
                                        </p:attrNameLst>
                                      </p:cBhvr>
                                      <p:to>
                                        <p:strVal val="visible"/>
                                      </p:to>
                                    </p:set>
                                    <p:animEffect transition="in" filter="wipe(left)">
                                      <p:cBhvr>
                                        <p:cTn id="50" dur="250"/>
                                        <p:tgtEl>
                                          <p:spTgt spid="6"/>
                                        </p:tgtEl>
                                      </p:cBhvr>
                                    </p:animEffect>
                                  </p:childTnLst>
                                </p:cTn>
                              </p:par>
                            </p:childTnLst>
                          </p:cTn>
                        </p:par>
                        <p:par>
                          <p:cTn id="51" fill="hold">
                            <p:stCondLst>
                              <p:cond delay="2750"/>
                            </p:stCondLst>
                            <p:childTnLst>
                              <p:par>
                                <p:cTn id="52" presetID="2" presetClass="entr" presetSubtype="4" fill="hold" grpId="0" nodeType="afterEffect">
                                  <p:stCondLst>
                                    <p:cond delay="0"/>
                                  </p:stCondLst>
                                  <p:childTnLst>
                                    <p:set>
                                      <p:cBhvr>
                                        <p:cTn id="53" dur="1" fill="hold">
                                          <p:stCondLst>
                                            <p:cond delay="0"/>
                                          </p:stCondLst>
                                        </p:cTn>
                                        <p:tgtEl>
                                          <p:spTgt spid="24"/>
                                        </p:tgtEl>
                                        <p:attrNameLst>
                                          <p:attrName>style.visibility</p:attrName>
                                        </p:attrNameLst>
                                      </p:cBhvr>
                                      <p:to>
                                        <p:strVal val="visible"/>
                                      </p:to>
                                    </p:set>
                                    <p:anim calcmode="lin" valueType="num">
                                      <p:cBhvr additive="base">
                                        <p:cTn id="54" dur="250" fill="hold"/>
                                        <p:tgtEl>
                                          <p:spTgt spid="24"/>
                                        </p:tgtEl>
                                        <p:attrNameLst>
                                          <p:attrName>ppt_x</p:attrName>
                                        </p:attrNameLst>
                                      </p:cBhvr>
                                      <p:tavLst>
                                        <p:tav tm="0">
                                          <p:val>
                                            <p:strVal val="#ppt_x"/>
                                          </p:val>
                                        </p:tav>
                                        <p:tav tm="100000">
                                          <p:val>
                                            <p:strVal val="#ppt_x"/>
                                          </p:val>
                                        </p:tav>
                                      </p:tavLst>
                                    </p:anim>
                                    <p:anim calcmode="lin" valueType="num">
                                      <p:cBhvr additive="base">
                                        <p:cTn id="55" dur="250" fill="hold"/>
                                        <p:tgtEl>
                                          <p:spTgt spid="24"/>
                                        </p:tgtEl>
                                        <p:attrNameLst>
                                          <p:attrName>ppt_y</p:attrName>
                                        </p:attrNameLst>
                                      </p:cBhvr>
                                      <p:tavLst>
                                        <p:tav tm="0">
                                          <p:val>
                                            <p:strVal val="1+#ppt_h/2"/>
                                          </p:val>
                                        </p:tav>
                                        <p:tav tm="100000">
                                          <p:val>
                                            <p:strVal val="#ppt_y"/>
                                          </p:val>
                                        </p:tav>
                                      </p:tavLst>
                                    </p:anim>
                                  </p:childTnLst>
                                </p:cTn>
                              </p:par>
                            </p:childTnLst>
                          </p:cTn>
                        </p:par>
                        <p:par>
                          <p:cTn id="56" fill="hold">
                            <p:stCondLst>
                              <p:cond delay="3000"/>
                            </p:stCondLst>
                            <p:childTnLst>
                              <p:par>
                                <p:cTn id="57" presetID="22" presetClass="entr" presetSubtype="8" fill="hold" grpId="0" nodeType="afterEffect">
                                  <p:stCondLst>
                                    <p:cond delay="0"/>
                                  </p:stCondLst>
                                  <p:childTnLst>
                                    <p:set>
                                      <p:cBhvr>
                                        <p:cTn id="58" dur="1" fill="hold">
                                          <p:stCondLst>
                                            <p:cond delay="0"/>
                                          </p:stCondLst>
                                        </p:cTn>
                                        <p:tgtEl>
                                          <p:spTgt spid="25"/>
                                        </p:tgtEl>
                                        <p:attrNameLst>
                                          <p:attrName>style.visibility</p:attrName>
                                        </p:attrNameLst>
                                      </p:cBhvr>
                                      <p:to>
                                        <p:strVal val="visible"/>
                                      </p:to>
                                    </p:set>
                                    <p:animEffect transition="in" filter="wipe(left)">
                                      <p:cBhvr>
                                        <p:cTn id="59" dur="500"/>
                                        <p:tgtEl>
                                          <p:spTgt spid="25"/>
                                        </p:tgtEl>
                                      </p:cBhvr>
                                    </p:animEffect>
                                  </p:childTnLst>
                                </p:cTn>
                              </p:par>
                            </p:childTnLst>
                          </p:cTn>
                        </p:par>
                        <p:par>
                          <p:cTn id="60" fill="hold">
                            <p:stCondLst>
                              <p:cond delay="3500"/>
                            </p:stCondLst>
                            <p:childTnLst>
                              <p:par>
                                <p:cTn id="61" presetID="22" presetClass="entr" presetSubtype="8" fill="hold" nodeType="afterEffect">
                                  <p:stCondLst>
                                    <p:cond delay="0"/>
                                  </p:stCondLst>
                                  <p:childTnLst>
                                    <p:set>
                                      <p:cBhvr>
                                        <p:cTn id="62" dur="1" fill="hold">
                                          <p:stCondLst>
                                            <p:cond delay="0"/>
                                          </p:stCondLst>
                                        </p:cTn>
                                        <p:tgtEl>
                                          <p:spTgt spid="20"/>
                                        </p:tgtEl>
                                        <p:attrNameLst>
                                          <p:attrName>style.visibility</p:attrName>
                                        </p:attrNameLst>
                                      </p:cBhvr>
                                      <p:to>
                                        <p:strVal val="visible"/>
                                      </p:to>
                                    </p:set>
                                    <p:animEffect transition="in" filter="wipe(left)">
                                      <p:cBhvr>
                                        <p:cTn id="63" dur="500"/>
                                        <p:tgtEl>
                                          <p:spTgt spid="20"/>
                                        </p:tgtEl>
                                      </p:cBhvr>
                                    </p:animEffect>
                                  </p:childTnLst>
                                </p:cTn>
                              </p:par>
                            </p:childTnLst>
                          </p:cTn>
                        </p:par>
                        <p:par>
                          <p:cTn id="64" fill="hold">
                            <p:stCondLst>
                              <p:cond delay="4000"/>
                            </p:stCondLst>
                            <p:childTnLst>
                              <p:par>
                                <p:cTn id="65" presetID="22" presetClass="entr" presetSubtype="8" fill="hold" grpId="0" nodeType="afterEffect">
                                  <p:stCondLst>
                                    <p:cond delay="0"/>
                                  </p:stCondLst>
                                  <p:childTnLst>
                                    <p:set>
                                      <p:cBhvr>
                                        <p:cTn id="66" dur="1" fill="hold">
                                          <p:stCondLst>
                                            <p:cond delay="0"/>
                                          </p:stCondLst>
                                        </p:cTn>
                                        <p:tgtEl>
                                          <p:spTgt spid="28"/>
                                        </p:tgtEl>
                                        <p:attrNameLst>
                                          <p:attrName>style.visibility</p:attrName>
                                        </p:attrNameLst>
                                      </p:cBhvr>
                                      <p:to>
                                        <p:strVal val="visible"/>
                                      </p:to>
                                    </p:set>
                                    <p:animEffect transition="in" filter="wipe(left)">
                                      <p:cBhvr>
                                        <p:cTn id="67" dur="500"/>
                                        <p:tgtEl>
                                          <p:spTgt spid="28"/>
                                        </p:tgtEl>
                                      </p:cBhvr>
                                    </p:animEffect>
                                  </p:childTnLst>
                                </p:cTn>
                              </p:par>
                            </p:childTnLst>
                          </p:cTn>
                        </p:par>
                        <p:par>
                          <p:cTn id="68" fill="hold">
                            <p:stCondLst>
                              <p:cond delay="4500"/>
                            </p:stCondLst>
                            <p:childTnLst>
                              <p:par>
                                <p:cTn id="69" presetID="22" presetClass="entr" presetSubtype="8" fill="hold" grpId="0" nodeType="afterEffect">
                                  <p:stCondLst>
                                    <p:cond delay="0"/>
                                  </p:stCondLst>
                                  <p:childTnLst>
                                    <p:set>
                                      <p:cBhvr>
                                        <p:cTn id="70" dur="1" fill="hold">
                                          <p:stCondLst>
                                            <p:cond delay="0"/>
                                          </p:stCondLst>
                                        </p:cTn>
                                        <p:tgtEl>
                                          <p:spTgt spid="188"/>
                                        </p:tgtEl>
                                        <p:attrNameLst>
                                          <p:attrName>style.visibility</p:attrName>
                                        </p:attrNameLst>
                                      </p:cBhvr>
                                      <p:to>
                                        <p:strVal val="visible"/>
                                      </p:to>
                                    </p:set>
                                    <p:animEffect transition="in" filter="wipe(left)">
                                      <p:cBhvr>
                                        <p:cTn id="71" dur="500"/>
                                        <p:tgtEl>
                                          <p:spTgt spid="188"/>
                                        </p:tgtEl>
                                      </p:cBhvr>
                                    </p:animEffect>
                                  </p:childTnLst>
                                </p:cTn>
                              </p:par>
                            </p:childTnLst>
                          </p:cTn>
                        </p:par>
                      </p:childTnLst>
                    </p:cTn>
                  </p:par>
                  <p:par>
                    <p:cTn id="72" fill="hold">
                      <p:stCondLst>
                        <p:cond delay="indefinite"/>
                      </p:stCondLst>
                      <p:childTnLst>
                        <p:par>
                          <p:cTn id="73" fill="hold">
                            <p:stCondLst>
                              <p:cond delay="0"/>
                            </p:stCondLst>
                            <p:childTnLst>
                              <p:par>
                                <p:cTn id="74" presetID="2" presetClass="entr" presetSubtype="4" fill="hold" grpId="0" nodeType="clickEffect">
                                  <p:stCondLst>
                                    <p:cond delay="0"/>
                                  </p:stCondLst>
                                  <p:childTnLst>
                                    <p:set>
                                      <p:cBhvr>
                                        <p:cTn id="75" dur="1" fill="hold">
                                          <p:stCondLst>
                                            <p:cond delay="0"/>
                                          </p:stCondLst>
                                        </p:cTn>
                                        <p:tgtEl>
                                          <p:spTgt spid="11"/>
                                        </p:tgtEl>
                                        <p:attrNameLst>
                                          <p:attrName>style.visibility</p:attrName>
                                        </p:attrNameLst>
                                      </p:cBhvr>
                                      <p:to>
                                        <p:strVal val="visible"/>
                                      </p:to>
                                    </p:set>
                                    <p:anim calcmode="lin" valueType="num">
                                      <p:cBhvr additive="base">
                                        <p:cTn id="76" dur="500" fill="hold"/>
                                        <p:tgtEl>
                                          <p:spTgt spid="11"/>
                                        </p:tgtEl>
                                        <p:attrNameLst>
                                          <p:attrName>ppt_x</p:attrName>
                                        </p:attrNameLst>
                                      </p:cBhvr>
                                      <p:tavLst>
                                        <p:tav tm="0">
                                          <p:val>
                                            <p:strVal val="#ppt_x"/>
                                          </p:val>
                                        </p:tav>
                                        <p:tav tm="100000">
                                          <p:val>
                                            <p:strVal val="#ppt_x"/>
                                          </p:val>
                                        </p:tav>
                                      </p:tavLst>
                                    </p:anim>
                                    <p:anim calcmode="lin" valueType="num">
                                      <p:cBhvr additive="base">
                                        <p:cTn id="77"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78" fill="hold">
                      <p:stCondLst>
                        <p:cond delay="indefinite"/>
                      </p:stCondLst>
                      <p:childTnLst>
                        <p:par>
                          <p:cTn id="79" fill="hold">
                            <p:stCondLst>
                              <p:cond delay="0"/>
                            </p:stCondLst>
                            <p:childTnLst>
                              <p:par>
                                <p:cTn id="80" presetID="2" presetClass="entr" presetSubtype="4" fill="hold" nodeType="clickEffect">
                                  <p:stCondLst>
                                    <p:cond delay="0"/>
                                  </p:stCondLst>
                                  <p:childTnLst>
                                    <p:set>
                                      <p:cBhvr>
                                        <p:cTn id="81" dur="1" fill="hold">
                                          <p:stCondLst>
                                            <p:cond delay="0"/>
                                          </p:stCondLst>
                                        </p:cTn>
                                        <p:tgtEl>
                                          <p:spTgt spid="11">
                                            <p:txEl>
                                              <p:pRg st="2" end="2"/>
                                            </p:txEl>
                                          </p:spTgt>
                                        </p:tgtEl>
                                        <p:attrNameLst>
                                          <p:attrName>style.visibility</p:attrName>
                                        </p:attrNameLst>
                                      </p:cBhvr>
                                      <p:to>
                                        <p:strVal val="visible"/>
                                      </p:to>
                                    </p:set>
                                    <p:anim calcmode="lin" valueType="num">
                                      <p:cBhvr additive="base">
                                        <p:cTn id="82"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83"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25" grpId="0" animBg="1"/>
      <p:bldP spid="28" grpId="0" animBg="1"/>
      <p:bldP spid="188" grpId="0" animBg="1"/>
      <p:bldP spid="6" grpId="0" animBg="1"/>
      <p:bldP spid="7" grpId="0" animBg="1"/>
      <p:bldP spid="10" grpId="0" animBg="1"/>
      <p:bldP spid="12" grpId="0" animBg="1"/>
      <p:bldP spid="13" grpId="0" animBg="1"/>
      <p:bldP spid="14" grpId="0" animBg="1"/>
      <p:bldP spid="16" grpId="0" animBg="1"/>
      <p:bldP spid="18" grpId="0"/>
      <p:bldP spid="19" grpId="0"/>
      <p:bldP spid="23" grpId="0"/>
      <p:bldP spid="24" grpId="0"/>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28285"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Walbaum Heading" panose="020B0604020202020204" pitchFamily="18" charset="0"/>
              <a:ea typeface="站酷小薇LOGO体" panose="02010600010101010101" charset="-122"/>
              <a:cs typeface="Arial" panose="020B0604020202020204" pitchFamily="34" charset="0"/>
            </a:endParaRPr>
          </a:p>
        </p:txBody>
      </p:sp>
      <p:sp>
        <p:nvSpPr>
          <p:cNvPr id="5" name="TextBox 4">
            <a:extLst>
              <a:ext uri="{FF2B5EF4-FFF2-40B4-BE49-F238E27FC236}">
                <a16:creationId xmlns:a16="http://schemas.microsoft.com/office/drawing/2014/main" id="{B65D54AF-2D76-022C-01C8-7C00DA5408EC}"/>
              </a:ext>
            </a:extLst>
          </p:cNvPr>
          <p:cNvSpPr txBox="1"/>
          <p:nvPr/>
        </p:nvSpPr>
        <p:spPr>
          <a:xfrm>
            <a:off x="695192" y="83979"/>
            <a:ext cx="1017494"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27173A"/>
              </a:buClr>
              <a:buSzPts val="6000"/>
              <a:buFont typeface="Montserrat Black"/>
              <a:buNone/>
              <a:tabLst/>
              <a:defRPr/>
            </a:pPr>
            <a:r>
              <a:rPr kumimoji="0" lang="en-US" sz="4400" b="0" i="0" u="none" strike="noStrike" kern="0" cap="none" spc="0" normalizeH="0" baseline="0" noProof="0">
                <a:ln>
                  <a:noFill/>
                </a:ln>
                <a:solidFill>
                  <a:srgbClr val="000000"/>
                </a:solidFill>
                <a:effectLst/>
                <a:uLnTx/>
                <a:uFillTx/>
                <a:latin typeface="Montserrat Black"/>
                <a:ea typeface="Montserrat Black"/>
                <a:cs typeface="Montserrat Black"/>
                <a:sym typeface="Montserrat Black"/>
              </a:rPr>
              <a:t>02</a:t>
            </a:r>
            <a:endParaRPr kumimoji="0" lang="en-US" sz="900" b="0" i="0" u="none" strike="noStrike" kern="0" cap="none" spc="0" normalizeH="0" baseline="0" noProof="0">
              <a:ln>
                <a:noFill/>
              </a:ln>
              <a:solidFill>
                <a:srgbClr val="000000"/>
              </a:solidFill>
              <a:effectLst/>
              <a:uLnTx/>
              <a:uFillTx/>
              <a:latin typeface="Arial"/>
              <a:cs typeface="Arial"/>
              <a:sym typeface="Arial"/>
            </a:endParaRPr>
          </a:p>
        </p:txBody>
      </p:sp>
      <p:sp>
        <p:nvSpPr>
          <p:cNvPr id="11" name="TextBox 10">
            <a:extLst>
              <a:ext uri="{FF2B5EF4-FFF2-40B4-BE49-F238E27FC236}">
                <a16:creationId xmlns:a16="http://schemas.microsoft.com/office/drawing/2014/main" id="{1108A623-3267-32F1-FCBE-2A190119A1A4}"/>
              </a:ext>
            </a:extLst>
          </p:cNvPr>
          <p:cNvSpPr txBox="1"/>
          <p:nvPr/>
        </p:nvSpPr>
        <p:spPr>
          <a:xfrm>
            <a:off x="450092" y="2238196"/>
            <a:ext cx="11291816" cy="2781915"/>
          </a:xfrm>
          <a:prstGeom prst="rect">
            <a:avLst/>
          </a:prstGeom>
          <a:noFill/>
        </p:spPr>
        <p:txBody>
          <a:bodyPr wrap="square">
            <a:spAutoFit/>
          </a:bodyPr>
          <a:lstStyle/>
          <a:p>
            <a:pPr marL="342900" marR="0" lvl="0" indent="-342900" algn="just">
              <a:lnSpc>
                <a:spcPct val="200000"/>
              </a:lnSpc>
              <a:spcBef>
                <a:spcPts val="0"/>
              </a:spcBef>
              <a:spcAft>
                <a:spcPts val="0"/>
              </a:spcAft>
              <a:buFont typeface="Times New Roman" panose="02020603050405020304" pitchFamily="18" charset="0"/>
              <a:buChar char="-"/>
            </a:pPr>
            <a:r>
              <a:rPr lang="vi-VN" sz="1800" b="1">
                <a:effectLst/>
                <a:latin typeface="Comfortaa" panose="00000500000000000000" pitchFamily="2" charset="0"/>
                <a:ea typeface="Times New Roman" panose="02020603050405020304" pitchFamily="18" charset="0"/>
              </a:rPr>
              <a:t>Điểm trung bình học kỳ của sinh viên có thể </a:t>
            </a:r>
            <a:r>
              <a:rPr lang="vi-VN" sz="1800" b="1">
                <a:solidFill>
                  <a:srgbClr val="C90002"/>
                </a:solidFill>
                <a:effectLst/>
                <a:latin typeface="Comfortaa" panose="00000500000000000000" pitchFamily="2" charset="0"/>
                <a:ea typeface="Times New Roman" panose="02020603050405020304" pitchFamily="18" charset="0"/>
              </a:rPr>
              <a:t>bị ảnh hưởng bởi </a:t>
            </a:r>
            <a:r>
              <a:rPr lang="vi-VN" sz="1800" b="1">
                <a:effectLst/>
                <a:latin typeface="Comfortaa" panose="00000500000000000000" pitchFamily="2" charset="0"/>
                <a:ea typeface="Times New Roman" panose="02020603050405020304" pitchFamily="18" charset="0"/>
              </a:rPr>
              <a:t>sự thay đổi trong </a:t>
            </a:r>
            <a:r>
              <a:rPr lang="vi-VN" sz="1800" b="1">
                <a:solidFill>
                  <a:srgbClr val="C90002"/>
                </a:solidFill>
                <a:effectLst/>
                <a:latin typeface="Comfortaa" panose="00000500000000000000" pitchFamily="2" charset="0"/>
                <a:ea typeface="Times New Roman" panose="02020603050405020304" pitchFamily="18" charset="0"/>
              </a:rPr>
              <a:t>động lực, mục tiêu học tập và sự phát triển cá nhân </a:t>
            </a:r>
            <a:r>
              <a:rPr lang="vi-VN" sz="1800" b="1">
                <a:effectLst/>
                <a:latin typeface="Comfortaa" panose="00000500000000000000" pitchFamily="2" charset="0"/>
                <a:ea typeface="Times New Roman" panose="02020603050405020304" pitchFamily="18" charset="0"/>
              </a:rPr>
              <a:t>của sinh viên </a:t>
            </a:r>
            <a:r>
              <a:rPr lang="vi-VN" sz="1800" b="1">
                <a:solidFill>
                  <a:srgbClr val="F4C60E"/>
                </a:solidFill>
                <a:effectLst/>
                <a:latin typeface="Comfortaa" panose="00000500000000000000" pitchFamily="2" charset="0"/>
                <a:ea typeface="Times New Roman" panose="02020603050405020304" pitchFamily="18" charset="0"/>
              </a:rPr>
              <a:t>theo thời gian</a:t>
            </a:r>
            <a:r>
              <a:rPr lang="vi-VN" sz="1800" b="1">
                <a:effectLst/>
                <a:latin typeface="Comfortaa" panose="00000500000000000000" pitchFamily="2" charset="0"/>
                <a:ea typeface="Times New Roman" panose="02020603050405020304" pitchFamily="18" charset="0"/>
              </a:rPr>
              <a:t>. </a:t>
            </a:r>
            <a:endParaRPr lang="en-US" sz="1800" b="1">
              <a:effectLst/>
              <a:latin typeface="Comfortaa" panose="00000500000000000000" pitchFamily="2" charset="0"/>
              <a:ea typeface="Times New Roman" panose="02020603050405020304" pitchFamily="18" charset="0"/>
            </a:endParaRPr>
          </a:p>
          <a:p>
            <a:pPr marL="342900" marR="0" lvl="0" indent="-342900" algn="just">
              <a:lnSpc>
                <a:spcPct val="200000"/>
              </a:lnSpc>
              <a:spcBef>
                <a:spcPts val="0"/>
              </a:spcBef>
              <a:spcAft>
                <a:spcPts val="0"/>
              </a:spcAft>
              <a:buFont typeface="Times New Roman" panose="02020603050405020304" pitchFamily="18" charset="0"/>
              <a:buChar char="-"/>
            </a:pPr>
            <a:r>
              <a:rPr lang="vi-VN" sz="1800" b="1">
                <a:solidFill>
                  <a:srgbClr val="FF0000"/>
                </a:solidFill>
                <a:effectLst/>
                <a:latin typeface="Comfortaa" panose="00000500000000000000" pitchFamily="2" charset="0"/>
                <a:ea typeface="Times New Roman" panose="02020603050405020304" pitchFamily="18" charset="0"/>
              </a:rPr>
              <a:t>Môi trường học tập </a:t>
            </a:r>
            <a:r>
              <a:rPr lang="vi-VN" sz="1800" b="1">
                <a:effectLst/>
                <a:latin typeface="Comfortaa" panose="00000500000000000000" pitchFamily="2" charset="0"/>
                <a:ea typeface="Times New Roman" panose="02020603050405020304" pitchFamily="18" charset="0"/>
              </a:rPr>
              <a:t>(giảng viên, bạn bè, …) có thể </a:t>
            </a:r>
            <a:r>
              <a:rPr lang="vi-VN" sz="1800" b="1">
                <a:solidFill>
                  <a:srgbClr val="FF0000"/>
                </a:solidFill>
                <a:effectLst/>
                <a:latin typeface="Comfortaa" panose="00000500000000000000" pitchFamily="2" charset="0"/>
                <a:ea typeface="Times New Roman" panose="02020603050405020304" pitchFamily="18" charset="0"/>
              </a:rPr>
              <a:t>ảnh hưởng đến hiệu suất </a:t>
            </a:r>
            <a:r>
              <a:rPr lang="vi-VN" sz="1800" b="1">
                <a:effectLst/>
                <a:latin typeface="Comfortaa" panose="00000500000000000000" pitchFamily="2" charset="0"/>
                <a:ea typeface="Times New Roman" panose="02020603050405020304" pitchFamily="18" charset="0"/>
              </a:rPr>
              <a:t>học tập của sinh viên. </a:t>
            </a:r>
            <a:endParaRPr lang="en-US" sz="1800" b="1">
              <a:effectLst/>
              <a:latin typeface="Comfortaa" panose="00000500000000000000" pitchFamily="2" charset="0"/>
              <a:ea typeface="Times New Roman" panose="02020603050405020304" pitchFamily="18" charset="0"/>
            </a:endParaRPr>
          </a:p>
          <a:p>
            <a:pPr marL="342900" marR="0" lvl="0" indent="-342900" algn="just">
              <a:lnSpc>
                <a:spcPct val="200000"/>
              </a:lnSpc>
              <a:spcBef>
                <a:spcPts val="0"/>
              </a:spcBef>
              <a:spcAft>
                <a:spcPts val="0"/>
              </a:spcAft>
              <a:buFont typeface="Times New Roman" panose="02020603050405020304" pitchFamily="18" charset="0"/>
              <a:buChar char="-"/>
            </a:pPr>
            <a:r>
              <a:rPr lang="vi-VN" sz="1800" b="1">
                <a:effectLst/>
                <a:latin typeface="Comfortaa" panose="00000500000000000000" pitchFamily="2" charset="0"/>
                <a:ea typeface="Times New Roman" panose="02020603050405020304" pitchFamily="18" charset="0"/>
              </a:rPr>
              <a:t>Yêu cầu về </a:t>
            </a:r>
            <a:r>
              <a:rPr lang="vi-VN" sz="1800" b="1">
                <a:solidFill>
                  <a:srgbClr val="FF0000"/>
                </a:solidFill>
                <a:effectLst/>
                <a:latin typeface="Comfortaa" panose="00000500000000000000" pitchFamily="2" charset="0"/>
                <a:ea typeface="Times New Roman" panose="02020603050405020304" pitchFamily="18" charset="0"/>
              </a:rPr>
              <a:t>tính khả thi </a:t>
            </a:r>
            <a:r>
              <a:rPr lang="vi-VN" sz="1800" b="1">
                <a:effectLst/>
                <a:latin typeface="Comfortaa" panose="00000500000000000000" pitchFamily="2" charset="0"/>
                <a:ea typeface="Times New Roman" panose="02020603050405020304" pitchFamily="18" charset="0"/>
              </a:rPr>
              <a:t>(</a:t>
            </a:r>
            <a:r>
              <a:rPr lang="vi-VN" sz="1800" b="1">
                <a:solidFill>
                  <a:srgbClr val="003300"/>
                </a:solidFill>
                <a:effectLst/>
                <a:latin typeface="Comfortaa" panose="00000500000000000000" pitchFamily="2" charset="0"/>
                <a:ea typeface="Times New Roman" panose="02020603050405020304" pitchFamily="18" charset="0"/>
              </a:rPr>
              <a:t>độ chính xác cao</a:t>
            </a:r>
            <a:r>
              <a:rPr lang="vi-VN" sz="1800" b="1">
                <a:effectLst/>
                <a:latin typeface="Comfortaa" panose="00000500000000000000" pitchFamily="2" charset="0"/>
                <a:ea typeface="Times New Roman" panose="02020603050405020304" pitchFamily="18" charset="0"/>
              </a:rPr>
              <a:t>) và </a:t>
            </a:r>
            <a:r>
              <a:rPr lang="vi-VN" sz="1800" b="1">
                <a:solidFill>
                  <a:srgbClr val="FF0000"/>
                </a:solidFill>
                <a:effectLst/>
                <a:latin typeface="Comfortaa" panose="00000500000000000000" pitchFamily="2" charset="0"/>
                <a:ea typeface="Times New Roman" panose="02020603050405020304" pitchFamily="18" charset="0"/>
              </a:rPr>
              <a:t>áp dụng thực tế </a:t>
            </a:r>
            <a:r>
              <a:rPr lang="vi-VN" sz="1800" b="1">
                <a:effectLst/>
                <a:latin typeface="Comfortaa" panose="00000500000000000000" pitchFamily="2" charset="0"/>
                <a:ea typeface="Times New Roman" panose="02020603050405020304" pitchFamily="18" charset="0"/>
              </a:rPr>
              <a:t>(</a:t>
            </a:r>
            <a:r>
              <a:rPr lang="vi-VN" sz="1800" b="1">
                <a:solidFill>
                  <a:srgbClr val="003300"/>
                </a:solidFill>
                <a:effectLst/>
                <a:latin typeface="Comfortaa" panose="00000500000000000000" pitchFamily="2" charset="0"/>
                <a:ea typeface="Times New Roman" panose="02020603050405020304" pitchFamily="18" charset="0"/>
              </a:rPr>
              <a:t>tốc độ th</a:t>
            </a:r>
            <a:r>
              <a:rPr lang="en-US" sz="1800" b="1">
                <a:solidFill>
                  <a:srgbClr val="003300"/>
                </a:solidFill>
                <a:effectLst/>
                <a:latin typeface="Comfortaa" panose="00000500000000000000" pitchFamily="2" charset="0"/>
                <a:ea typeface="Times New Roman" panose="02020603050405020304" pitchFamily="18" charset="0"/>
              </a:rPr>
              <a:t>ực</a:t>
            </a:r>
            <a:r>
              <a:rPr lang="vi-VN" sz="1800" b="1">
                <a:solidFill>
                  <a:srgbClr val="003300"/>
                </a:solidFill>
                <a:effectLst/>
                <a:latin typeface="Comfortaa" panose="00000500000000000000" pitchFamily="2" charset="0"/>
                <a:ea typeface="Times New Roman" panose="02020603050405020304" pitchFamily="18" charset="0"/>
              </a:rPr>
              <a:t> thi nhanh</a:t>
            </a:r>
            <a:r>
              <a:rPr lang="vi-VN" sz="1800" b="1">
                <a:effectLst/>
                <a:latin typeface="Comfortaa" panose="00000500000000000000" pitchFamily="2" charset="0"/>
                <a:ea typeface="Times New Roman" panose="02020603050405020304" pitchFamily="18" charset="0"/>
              </a:rPr>
              <a:t>).</a:t>
            </a:r>
            <a:endParaRPr lang="en-US" sz="1800" b="1">
              <a:effectLst/>
              <a:latin typeface="Comfortaa" panose="00000500000000000000" pitchFamily="2" charset="0"/>
              <a:ea typeface="Times New Roman" panose="02020603050405020304" pitchFamily="18" charset="0"/>
            </a:endParaRPr>
          </a:p>
        </p:txBody>
      </p:sp>
      <p:cxnSp>
        <p:nvCxnSpPr>
          <p:cNvPr id="2" name="直接连接符 64">
            <a:extLst>
              <a:ext uri="{FF2B5EF4-FFF2-40B4-BE49-F238E27FC236}">
                <a16:creationId xmlns:a16="http://schemas.microsoft.com/office/drawing/2014/main" id="{C6C1490B-FE01-9A1C-4F0E-20CFF1F76D69}"/>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Google Shape;192;p28">
            <a:extLst>
              <a:ext uri="{FF2B5EF4-FFF2-40B4-BE49-F238E27FC236}">
                <a16:creationId xmlns:a16="http://schemas.microsoft.com/office/drawing/2014/main" id="{6F652E29-F235-3200-84C3-D79DB77959FE}"/>
              </a:ext>
            </a:extLst>
          </p:cNvPr>
          <p:cNvSpPr txBox="1"/>
          <p:nvPr/>
        </p:nvSpPr>
        <p:spPr>
          <a:xfrm>
            <a:off x="1751482" y="10827"/>
            <a:ext cx="8781900" cy="861744"/>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en-US" sz="4400">
                <a:solidFill>
                  <a:srgbClr val="80799A"/>
                </a:solidFill>
                <a:latin typeface="Montserrat Black"/>
                <a:ea typeface="Montserrat Black"/>
                <a:cs typeface="Montserrat Black"/>
                <a:sym typeface="Montserrat Black"/>
              </a:rPr>
              <a:t>Bài toán</a:t>
            </a:r>
          </a:p>
        </p:txBody>
      </p:sp>
      <p:sp>
        <p:nvSpPr>
          <p:cNvPr id="30" name="TextBox 29">
            <a:extLst>
              <a:ext uri="{FF2B5EF4-FFF2-40B4-BE49-F238E27FC236}">
                <a16:creationId xmlns:a16="http://schemas.microsoft.com/office/drawing/2014/main" id="{D503EACF-0CA9-6FED-68E8-F2DCCD1C921C}"/>
              </a:ext>
            </a:extLst>
          </p:cNvPr>
          <p:cNvSpPr txBox="1"/>
          <p:nvPr/>
        </p:nvSpPr>
        <p:spPr>
          <a:xfrm>
            <a:off x="2554956" y="1256114"/>
            <a:ext cx="7082087" cy="747705"/>
          </a:xfrm>
          <a:prstGeom prst="rect">
            <a:avLst/>
          </a:prstGeom>
          <a:noFill/>
          <a:effectLst>
            <a:outerShdw blurRad="38100" dist="38100" dir="2100000" algn="bl" rotWithShape="0">
              <a:schemeClr val="accent1">
                <a:lumMod val="75000"/>
                <a:alpha val="50000"/>
              </a:schemeClr>
            </a:outerShdw>
          </a:effectLst>
        </p:spPr>
        <p:txBody>
          <a:bodyPr wrap="square">
            <a:spAutoFit/>
          </a:bodyPr>
          <a:lstStyle/>
          <a:p>
            <a:pPr marL="457200" marR="0" lvl="1" algn="ctr">
              <a:lnSpc>
                <a:spcPct val="150000"/>
              </a:lnSpc>
              <a:spcBef>
                <a:spcPts val="1000"/>
              </a:spcBef>
              <a:spcAft>
                <a:spcPts val="600"/>
              </a:spcAft>
            </a:pPr>
            <a:r>
              <a:rPr lang="vi-VN"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THÁCH THỨC </a:t>
            </a:r>
            <a:r>
              <a:rPr lang="vi-VN" sz="3200" b="1">
                <a:solidFill>
                  <a:srgbClr val="31C875"/>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CỦA BÀI TOÁN </a:t>
            </a:r>
            <a:endParaRPr lang="en-US" sz="3200" b="1">
              <a:solidFill>
                <a:srgbClr val="31C875"/>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endParaRPr>
          </a:p>
        </p:txBody>
      </p:sp>
    </p:spTree>
    <p:extLst>
      <p:ext uri="{BB962C8B-B14F-4D97-AF65-F5344CB8AC3E}">
        <p14:creationId xmlns:p14="http://schemas.microsoft.com/office/powerpoint/2010/main" val="42692793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1">
                                            <p:txEl>
                                              <p:pRg st="0" end="0"/>
                                            </p:txEl>
                                          </p:spTgt>
                                        </p:tgtEl>
                                        <p:attrNameLst>
                                          <p:attrName>style.visibility</p:attrName>
                                        </p:attrNameLst>
                                      </p:cBhvr>
                                      <p:to>
                                        <p:strVal val="visible"/>
                                      </p:to>
                                    </p:set>
                                    <p:anim calcmode="lin" valueType="num">
                                      <p:cBhvr additive="base">
                                        <p:cTn id="7" dur="500" fill="hold"/>
                                        <p:tgtEl>
                                          <p:spTgt spid="1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1">
                                            <p:txEl>
                                              <p:pRg st="1" end="1"/>
                                            </p:txEl>
                                          </p:spTgt>
                                        </p:tgtEl>
                                        <p:attrNameLst>
                                          <p:attrName>style.visibility</p:attrName>
                                        </p:attrNameLst>
                                      </p:cBhvr>
                                      <p:to>
                                        <p:strVal val="visible"/>
                                      </p:to>
                                    </p:set>
                                    <p:anim calcmode="lin" valueType="num">
                                      <p:cBhvr additive="base">
                                        <p:cTn id="13" dur="500" fill="hold"/>
                                        <p:tgtEl>
                                          <p:spTgt spid="11">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1">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1">
                                            <p:txEl>
                                              <p:pRg st="2" end="2"/>
                                            </p:txEl>
                                          </p:spTgt>
                                        </p:tgtEl>
                                        <p:attrNameLst>
                                          <p:attrName>style.visibility</p:attrName>
                                        </p:attrNameLst>
                                      </p:cBhvr>
                                      <p:to>
                                        <p:strVal val="visible"/>
                                      </p:to>
                                    </p:set>
                                    <p:anim calcmode="lin" valueType="num">
                                      <p:cBhvr additive="base">
                                        <p:cTn id="19" dur="500" fill="hold"/>
                                        <p:tgtEl>
                                          <p:spTgt spid="11">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1">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89"/>
        <p:cNvGrpSpPr/>
        <p:nvPr/>
      </p:nvGrpSpPr>
      <p:grpSpPr>
        <a:xfrm>
          <a:off x="0" y="0"/>
          <a:ext cx="0" cy="0"/>
          <a:chOff x="0" y="0"/>
          <a:chExt cx="0" cy="0"/>
        </a:xfrm>
      </p:grpSpPr>
      <p:sp>
        <p:nvSpPr>
          <p:cNvPr id="9" name="Google Shape;2681;p69">
            <a:extLst>
              <a:ext uri="{FF2B5EF4-FFF2-40B4-BE49-F238E27FC236}">
                <a16:creationId xmlns:a16="http://schemas.microsoft.com/office/drawing/2014/main" id="{6FBD4592-CD26-E7C5-2DF0-DFDDAA5E056A}"/>
              </a:ext>
            </a:extLst>
          </p:cNvPr>
          <p:cNvSpPr/>
          <p:nvPr/>
        </p:nvSpPr>
        <p:spPr>
          <a:xfrm rot="20184506">
            <a:off x="628285" y="51159"/>
            <a:ext cx="999517" cy="826801"/>
          </a:xfrm>
          <a:custGeom>
            <a:avLst/>
            <a:gdLst/>
            <a:ahLst/>
            <a:cxnLst/>
            <a:rect l="l" t="t" r="r" b="b"/>
            <a:pathLst>
              <a:path w="28716" h="25776" extrusionOk="0">
                <a:moveTo>
                  <a:pt x="12896" y="1"/>
                </a:moveTo>
                <a:cubicBezTo>
                  <a:pt x="11994" y="1"/>
                  <a:pt x="11094" y="116"/>
                  <a:pt x="10224" y="361"/>
                </a:cubicBezTo>
                <a:cubicBezTo>
                  <a:pt x="8479" y="860"/>
                  <a:pt x="6943" y="1844"/>
                  <a:pt x="5526" y="2933"/>
                </a:cubicBezTo>
                <a:cubicBezTo>
                  <a:pt x="2521" y="5335"/>
                  <a:pt x="1" y="8616"/>
                  <a:pt x="53" y="12225"/>
                </a:cubicBezTo>
                <a:cubicBezTo>
                  <a:pt x="285" y="19673"/>
                  <a:pt x="8476" y="25776"/>
                  <a:pt x="16414" y="25776"/>
                </a:cubicBezTo>
                <a:cubicBezTo>
                  <a:pt x="17918" y="25776"/>
                  <a:pt x="19412" y="25557"/>
                  <a:pt x="20842" y="25086"/>
                </a:cubicBezTo>
                <a:cubicBezTo>
                  <a:pt x="24123" y="24037"/>
                  <a:pt x="26682" y="21412"/>
                  <a:pt x="27561" y="18406"/>
                </a:cubicBezTo>
                <a:cubicBezTo>
                  <a:pt x="27614" y="18131"/>
                  <a:pt x="27732" y="17868"/>
                  <a:pt x="27732" y="17645"/>
                </a:cubicBezTo>
                <a:cubicBezTo>
                  <a:pt x="28716" y="12173"/>
                  <a:pt x="24004" y="4902"/>
                  <a:pt x="19359" y="1949"/>
                </a:cubicBezTo>
                <a:cubicBezTo>
                  <a:pt x="17477" y="736"/>
                  <a:pt x="15178" y="1"/>
                  <a:pt x="12896" y="1"/>
                </a:cubicBezTo>
                <a:close/>
              </a:path>
            </a:pathLst>
          </a:custGeom>
          <a:solidFill>
            <a:srgbClr val="92BED4"/>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000" b="1">
              <a:latin typeface="Walbaum Heading" panose="020B0604020202020204" pitchFamily="18" charset="0"/>
              <a:ea typeface="站酷小薇LOGO体" panose="02010600010101010101" charset="-122"/>
              <a:cs typeface="Arial" panose="020B0604020202020204" pitchFamily="34" charset="0"/>
            </a:endParaRPr>
          </a:p>
        </p:txBody>
      </p:sp>
      <p:sp>
        <p:nvSpPr>
          <p:cNvPr id="5" name="TextBox 4">
            <a:extLst>
              <a:ext uri="{FF2B5EF4-FFF2-40B4-BE49-F238E27FC236}">
                <a16:creationId xmlns:a16="http://schemas.microsoft.com/office/drawing/2014/main" id="{B65D54AF-2D76-022C-01C8-7C00DA5408EC}"/>
              </a:ext>
            </a:extLst>
          </p:cNvPr>
          <p:cNvSpPr txBox="1"/>
          <p:nvPr/>
        </p:nvSpPr>
        <p:spPr>
          <a:xfrm>
            <a:off x="695192" y="83979"/>
            <a:ext cx="1017494" cy="769441"/>
          </a:xfrm>
          <a:prstGeom prst="rect">
            <a:avLst/>
          </a:prstGeom>
          <a:noFill/>
        </p:spPr>
        <p:txBody>
          <a:bodyPr wrap="square">
            <a:spAutoFit/>
          </a:bodyPr>
          <a:lstStyle/>
          <a:p>
            <a:pPr marL="0" marR="0" lvl="0" indent="0" algn="l" defTabSz="914400" rtl="0" eaLnBrk="1" fontAlgn="auto" latinLnBrk="0" hangingPunct="1">
              <a:lnSpc>
                <a:spcPct val="100000"/>
              </a:lnSpc>
              <a:spcBef>
                <a:spcPts val="0"/>
              </a:spcBef>
              <a:spcAft>
                <a:spcPts val="0"/>
              </a:spcAft>
              <a:buClr>
                <a:srgbClr val="27173A"/>
              </a:buClr>
              <a:buSzPts val="6000"/>
              <a:buFont typeface="Montserrat Black"/>
              <a:buNone/>
              <a:tabLst/>
              <a:defRPr/>
            </a:pPr>
            <a:r>
              <a:rPr kumimoji="0" lang="en-US" sz="4400" b="0" i="0" u="none" strike="noStrike" kern="0" cap="none" spc="0" normalizeH="0" baseline="0" noProof="0">
                <a:ln>
                  <a:noFill/>
                </a:ln>
                <a:solidFill>
                  <a:srgbClr val="000000"/>
                </a:solidFill>
                <a:effectLst/>
                <a:uLnTx/>
                <a:uFillTx/>
                <a:latin typeface="Montserrat Black"/>
                <a:ea typeface="Montserrat Black"/>
                <a:cs typeface="Montserrat Black"/>
                <a:sym typeface="Montserrat Black"/>
              </a:rPr>
              <a:t>02</a:t>
            </a:r>
            <a:endParaRPr kumimoji="0" lang="en-US" sz="900" b="0" i="0" u="none" strike="noStrike" kern="0" cap="none" spc="0" normalizeH="0" baseline="0" noProof="0">
              <a:ln>
                <a:noFill/>
              </a:ln>
              <a:solidFill>
                <a:srgbClr val="000000"/>
              </a:solidFill>
              <a:effectLst/>
              <a:uLnTx/>
              <a:uFillTx/>
              <a:latin typeface="Arial"/>
              <a:cs typeface="Arial"/>
              <a:sym typeface="Arial"/>
            </a:endParaRPr>
          </a:p>
        </p:txBody>
      </p:sp>
      <p:sp>
        <p:nvSpPr>
          <p:cNvPr id="11" name="TextBox 10">
            <a:extLst>
              <a:ext uri="{FF2B5EF4-FFF2-40B4-BE49-F238E27FC236}">
                <a16:creationId xmlns:a16="http://schemas.microsoft.com/office/drawing/2014/main" id="{1108A623-3267-32F1-FCBE-2A190119A1A4}"/>
              </a:ext>
            </a:extLst>
          </p:cNvPr>
          <p:cNvSpPr txBox="1"/>
          <p:nvPr/>
        </p:nvSpPr>
        <p:spPr>
          <a:xfrm>
            <a:off x="1488703" y="2324867"/>
            <a:ext cx="9231849" cy="2277739"/>
          </a:xfrm>
          <a:prstGeom prst="rect">
            <a:avLst/>
          </a:prstGeom>
          <a:noFill/>
        </p:spPr>
        <p:txBody>
          <a:bodyPr wrap="square">
            <a:spAutoFit/>
          </a:bodyPr>
          <a:lstStyle/>
          <a:p>
            <a:pPr marL="0" marR="0" algn="just">
              <a:lnSpc>
                <a:spcPct val="150000"/>
              </a:lnSpc>
              <a:spcBef>
                <a:spcPts val="0"/>
              </a:spcBef>
              <a:spcAft>
                <a:spcPts val="600"/>
              </a:spcAft>
            </a:pPr>
            <a:r>
              <a:rPr lang="vi-VN" sz="1800" b="1">
                <a:solidFill>
                  <a:srgbClr val="365F91"/>
                </a:solidFill>
                <a:effectLst/>
                <a:latin typeface="Montserrat" panose="00000500000000000000" pitchFamily="2" charset="0"/>
                <a:ea typeface="Calibri" panose="020F0502020204030204" pitchFamily="34" charset="0"/>
                <a:cs typeface="Times New Roman" panose="02020603050405020304" pitchFamily="18" charset="0"/>
              </a:rPr>
              <a:t>Đối tượng nghiên cứu:</a:t>
            </a:r>
            <a:r>
              <a:rPr lang="vi-VN" sz="1800" b="1">
                <a:effectLst/>
                <a:latin typeface="Montserrat" panose="00000500000000000000" pitchFamily="2" charset="0"/>
                <a:ea typeface="Calibri" panose="020F0502020204030204" pitchFamily="34" charset="0"/>
                <a:cs typeface="Times New Roman" panose="02020603050405020304" pitchFamily="18" charset="0"/>
              </a:rPr>
              <a:t> </a:t>
            </a:r>
            <a:r>
              <a:rPr lang="vi-VN" sz="1800" b="1">
                <a:effectLst/>
                <a:latin typeface="Comfortaa" panose="00000500000000000000" pitchFamily="2" charset="0"/>
                <a:ea typeface="Calibri" panose="020F0502020204030204" pitchFamily="34" charset="0"/>
                <a:cs typeface="Times New Roman" panose="02020603050405020304" pitchFamily="18" charset="0"/>
              </a:rPr>
              <a:t>Sinh viên từ sau khóa 8 của trường Đại học Công nghệ Thông tin – Đại học Quốc gia TP.HCM.</a:t>
            </a:r>
            <a:endParaRPr lang="en-US" sz="1800" b="1">
              <a:effectLst/>
              <a:latin typeface="Comfortaa" panose="00000500000000000000" pitchFamily="2"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600"/>
              </a:spcAft>
            </a:pPr>
            <a:r>
              <a:rPr lang="vi-VN" sz="1800" b="1">
                <a:solidFill>
                  <a:srgbClr val="365F91"/>
                </a:solidFill>
                <a:effectLst/>
                <a:latin typeface="Montserrat" panose="00000500000000000000" pitchFamily="2" charset="0"/>
                <a:ea typeface="Calibri" panose="020F0502020204030204" pitchFamily="34" charset="0"/>
                <a:cs typeface="Times New Roman" panose="02020603050405020304" pitchFamily="18" charset="0"/>
              </a:rPr>
              <a:t>Phạm vi thực hiện:</a:t>
            </a:r>
            <a:r>
              <a:rPr lang="vi-VN" sz="1800" b="1">
                <a:effectLst/>
                <a:latin typeface="Montserrat" panose="00000500000000000000" pitchFamily="2" charset="0"/>
                <a:ea typeface="Calibri" panose="020F0502020204030204" pitchFamily="34" charset="0"/>
                <a:cs typeface="Times New Roman" panose="02020603050405020304" pitchFamily="18" charset="0"/>
              </a:rPr>
              <a:t> </a:t>
            </a:r>
            <a:r>
              <a:rPr lang="vi-VN" sz="1800" b="1">
                <a:effectLst/>
                <a:latin typeface="Comfortaa" panose="00000500000000000000" pitchFamily="2" charset="0"/>
                <a:ea typeface="Calibri" panose="020F0502020204030204" pitchFamily="34" charset="0"/>
                <a:cs typeface="Times New Roman" panose="02020603050405020304" pitchFamily="18" charset="0"/>
              </a:rPr>
              <a:t>Trường Đại học Công nghệ Thông tin – Đại học Quốc gia TP.HCM. </a:t>
            </a:r>
            <a:endParaRPr lang="en-US" sz="1800" b="1">
              <a:effectLst/>
              <a:latin typeface="Comfortaa" panose="00000500000000000000" pitchFamily="2" charset="0"/>
              <a:ea typeface="Calibri" panose="020F0502020204030204" pitchFamily="34" charset="0"/>
              <a:cs typeface="Times New Roman" panose="02020603050405020304" pitchFamily="18" charset="0"/>
            </a:endParaRPr>
          </a:p>
          <a:p>
            <a:pPr marL="0" marR="0" algn="just">
              <a:lnSpc>
                <a:spcPct val="150000"/>
              </a:lnSpc>
              <a:spcBef>
                <a:spcPts val="0"/>
              </a:spcBef>
              <a:spcAft>
                <a:spcPts val="600"/>
              </a:spcAft>
            </a:pPr>
            <a:r>
              <a:rPr lang="vi-VN" sz="1800" b="1">
                <a:solidFill>
                  <a:srgbClr val="365F91"/>
                </a:solidFill>
                <a:effectLst/>
                <a:latin typeface="Montserrat" panose="00000500000000000000" pitchFamily="2" charset="0"/>
                <a:ea typeface="Calibri" panose="020F0502020204030204" pitchFamily="34" charset="0"/>
                <a:cs typeface="Times New Roman" panose="02020603050405020304" pitchFamily="18" charset="0"/>
              </a:rPr>
              <a:t>Thời gian thực hiện:</a:t>
            </a:r>
            <a:r>
              <a:rPr lang="vi-VN" sz="1800" b="1">
                <a:effectLst/>
                <a:latin typeface="Montserrat" panose="00000500000000000000" pitchFamily="2" charset="0"/>
                <a:ea typeface="Calibri" panose="020F0502020204030204" pitchFamily="34" charset="0"/>
                <a:cs typeface="Times New Roman" panose="02020603050405020304" pitchFamily="18" charset="0"/>
              </a:rPr>
              <a:t> </a:t>
            </a:r>
            <a:r>
              <a:rPr lang="vi-VN" sz="1800" b="1">
                <a:effectLst/>
                <a:latin typeface="Comfortaa" panose="00000500000000000000" pitchFamily="2" charset="0"/>
                <a:ea typeface="Calibri" panose="020F0502020204030204" pitchFamily="34" charset="0"/>
                <a:cs typeface="Times New Roman" panose="02020603050405020304" pitchFamily="18" charset="0"/>
              </a:rPr>
              <a:t>Từ ngày 04/04/2023 đến ngày 28/05/2023.</a:t>
            </a:r>
            <a:endParaRPr lang="en-US" sz="1800" b="1">
              <a:effectLst/>
              <a:latin typeface="Comfortaa" panose="00000500000000000000" pitchFamily="2" charset="0"/>
              <a:ea typeface="Calibri" panose="020F0502020204030204" pitchFamily="34" charset="0"/>
              <a:cs typeface="Times New Roman" panose="02020603050405020304" pitchFamily="18" charset="0"/>
            </a:endParaRPr>
          </a:p>
        </p:txBody>
      </p:sp>
      <p:cxnSp>
        <p:nvCxnSpPr>
          <p:cNvPr id="2" name="直接连接符 64">
            <a:extLst>
              <a:ext uri="{FF2B5EF4-FFF2-40B4-BE49-F238E27FC236}">
                <a16:creationId xmlns:a16="http://schemas.microsoft.com/office/drawing/2014/main" id="{C6C1490B-FE01-9A1C-4F0E-20CFF1F76D69}"/>
              </a:ext>
            </a:extLst>
          </p:cNvPr>
          <p:cNvCxnSpPr/>
          <p:nvPr/>
        </p:nvCxnSpPr>
        <p:spPr>
          <a:xfrm>
            <a:off x="1252220" y="935065"/>
            <a:ext cx="9687560" cy="0"/>
          </a:xfrm>
          <a:prstGeom prst="line">
            <a:avLst/>
          </a:prstGeom>
          <a:ln w="12700" cmpd="sng">
            <a:solidFill>
              <a:schemeClr val="tx1">
                <a:lumMod val="85000"/>
                <a:lumOff val="15000"/>
              </a:schemeClr>
            </a:solidFill>
            <a:prstDash val="dash"/>
          </a:ln>
        </p:spPr>
        <p:style>
          <a:lnRef idx="1">
            <a:schemeClr val="accent1"/>
          </a:lnRef>
          <a:fillRef idx="0">
            <a:schemeClr val="accent1"/>
          </a:fillRef>
          <a:effectRef idx="0">
            <a:schemeClr val="accent1"/>
          </a:effectRef>
          <a:fontRef idx="minor">
            <a:schemeClr val="tx1"/>
          </a:fontRef>
        </p:style>
      </p:cxnSp>
      <p:sp>
        <p:nvSpPr>
          <p:cNvPr id="4" name="Google Shape;192;p28">
            <a:extLst>
              <a:ext uri="{FF2B5EF4-FFF2-40B4-BE49-F238E27FC236}">
                <a16:creationId xmlns:a16="http://schemas.microsoft.com/office/drawing/2014/main" id="{6F652E29-F235-3200-84C3-D79DB77959FE}"/>
              </a:ext>
            </a:extLst>
          </p:cNvPr>
          <p:cNvSpPr txBox="1"/>
          <p:nvPr/>
        </p:nvSpPr>
        <p:spPr>
          <a:xfrm>
            <a:off x="1751482" y="10827"/>
            <a:ext cx="8781900" cy="861744"/>
          </a:xfrm>
          <a:prstGeom prst="rect">
            <a:avLst/>
          </a:prstGeom>
          <a:noFill/>
          <a:ln>
            <a:noFill/>
          </a:ln>
        </p:spPr>
        <p:txBody>
          <a:bodyPr spcFirstLastPara="1" wrap="square" lIns="91425" tIns="91425" rIns="91425" bIns="91425" anchor="t" anchorCtr="0">
            <a:spAutoFit/>
          </a:bodyPr>
          <a:lstStyle/>
          <a:p>
            <a:pPr marL="0" marR="0" lvl="0" indent="0" algn="just" rtl="0">
              <a:lnSpc>
                <a:spcPct val="100000"/>
              </a:lnSpc>
              <a:spcBef>
                <a:spcPts val="0"/>
              </a:spcBef>
              <a:spcAft>
                <a:spcPts val="0"/>
              </a:spcAft>
              <a:buClr>
                <a:srgbClr val="FFFFFF"/>
              </a:buClr>
              <a:buSzPts val="3600"/>
              <a:buFont typeface="Montserrat Black"/>
              <a:buNone/>
            </a:pPr>
            <a:r>
              <a:rPr lang="en-US" sz="4400">
                <a:solidFill>
                  <a:srgbClr val="80799A"/>
                </a:solidFill>
                <a:latin typeface="Montserrat Black"/>
                <a:ea typeface="Montserrat Black"/>
                <a:cs typeface="Montserrat Black"/>
                <a:sym typeface="Montserrat Black"/>
              </a:rPr>
              <a:t>Bài toán</a:t>
            </a:r>
          </a:p>
        </p:txBody>
      </p:sp>
      <p:sp>
        <p:nvSpPr>
          <p:cNvPr id="7" name="TextBox 6">
            <a:extLst>
              <a:ext uri="{FF2B5EF4-FFF2-40B4-BE49-F238E27FC236}">
                <a16:creationId xmlns:a16="http://schemas.microsoft.com/office/drawing/2014/main" id="{53FACF29-7279-DDB6-9BEA-8C68A2C3D6B7}"/>
              </a:ext>
            </a:extLst>
          </p:cNvPr>
          <p:cNvSpPr txBox="1"/>
          <p:nvPr/>
        </p:nvSpPr>
        <p:spPr>
          <a:xfrm>
            <a:off x="1876082" y="1256114"/>
            <a:ext cx="8439836" cy="747705"/>
          </a:xfrm>
          <a:prstGeom prst="rect">
            <a:avLst/>
          </a:prstGeom>
          <a:noFill/>
          <a:effectLst>
            <a:outerShdw blurRad="38100" dist="38100" dir="2100000" algn="bl" rotWithShape="0">
              <a:schemeClr val="accent1">
                <a:lumMod val="75000"/>
                <a:alpha val="50000"/>
              </a:schemeClr>
            </a:outerShdw>
          </a:effectLst>
        </p:spPr>
        <p:txBody>
          <a:bodyPr wrap="square">
            <a:spAutoFit/>
          </a:bodyPr>
          <a:lstStyle/>
          <a:p>
            <a:pPr marL="457200" marR="0" lvl="1" algn="ctr">
              <a:lnSpc>
                <a:spcPct val="150000"/>
              </a:lnSpc>
              <a:spcBef>
                <a:spcPts val="1000"/>
              </a:spcBef>
              <a:spcAft>
                <a:spcPts val="600"/>
              </a:spcAft>
            </a:pPr>
            <a:r>
              <a:rPr lang="vi-VN"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Đối tượng </a:t>
            </a:r>
            <a:r>
              <a:rPr lang="vi-VN" sz="3200" b="1">
                <a:solidFill>
                  <a:srgbClr val="31C875"/>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và </a:t>
            </a:r>
            <a:r>
              <a:rPr lang="vi-VN" sz="3200" b="1">
                <a:solidFill>
                  <a:srgbClr val="FEA200"/>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phạm vi </a:t>
            </a:r>
            <a:r>
              <a:rPr lang="vi-VN" sz="3200" b="1">
                <a:solidFill>
                  <a:srgbClr val="31C875"/>
                </a:solidFill>
                <a:effectLst>
                  <a:outerShdw blurRad="38100" dist="38100" dir="2700000" algn="tl">
                    <a:srgbClr val="000000">
                      <a:alpha val="43137"/>
                    </a:srgbClr>
                  </a:outerShdw>
                  <a:reflection blurRad="50800" stA="20000" endPos="71000" dist="50800" dir="5400000" sy="-100000" algn="bl" rotWithShape="0"/>
                </a:effectLst>
                <a:latin typeface="Montserrat" panose="00000500000000000000" pitchFamily="2" charset="0"/>
                <a:cs typeface="Mongolian Baiti" panose="03000500000000000000" pitchFamily="66" charset="0"/>
              </a:rPr>
              <a:t>của bài toán</a:t>
            </a:r>
          </a:p>
        </p:txBody>
      </p:sp>
    </p:spTree>
    <p:extLst>
      <p:ext uri="{BB962C8B-B14F-4D97-AF65-F5344CB8AC3E}">
        <p14:creationId xmlns:p14="http://schemas.microsoft.com/office/powerpoint/2010/main" val="212298279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252"/>
        <p:cNvGrpSpPr/>
        <p:nvPr/>
      </p:nvGrpSpPr>
      <p:grpSpPr>
        <a:xfrm>
          <a:off x="0" y="0"/>
          <a:ext cx="0" cy="0"/>
          <a:chOff x="0" y="0"/>
          <a:chExt cx="0" cy="0"/>
        </a:xfrm>
      </p:grpSpPr>
      <p:sp>
        <p:nvSpPr>
          <p:cNvPr id="253" name="Google Shape;253;p35"/>
          <p:cNvSpPr txBox="1"/>
          <p:nvPr/>
        </p:nvSpPr>
        <p:spPr>
          <a:xfrm>
            <a:off x="1039314" y="2425561"/>
            <a:ext cx="1381800" cy="841800"/>
          </a:xfrm>
          <a:prstGeom prst="rect">
            <a:avLst/>
          </a:prstGeom>
          <a:noFill/>
          <a:ln>
            <a:noFill/>
          </a:ln>
        </p:spPr>
        <p:txBody>
          <a:bodyPr spcFirstLastPara="1" wrap="square" lIns="91425" tIns="91425" rIns="91425" bIns="91425" anchor="ctr" anchorCtr="0">
            <a:noAutofit/>
          </a:bodyPr>
          <a:lstStyle/>
          <a:p>
            <a:pPr marL="0" marR="0" lvl="0" indent="0" algn="l" rtl="0">
              <a:lnSpc>
                <a:spcPct val="100000"/>
              </a:lnSpc>
              <a:spcBef>
                <a:spcPts val="0"/>
              </a:spcBef>
              <a:spcAft>
                <a:spcPts val="0"/>
              </a:spcAft>
              <a:buClr>
                <a:srgbClr val="27173A"/>
              </a:buClr>
              <a:buSzPts val="6000"/>
              <a:buFont typeface="Montserrat Black"/>
              <a:buNone/>
            </a:pPr>
            <a:r>
              <a:rPr lang="en-US" sz="7200" b="0" i="0" u="none" strike="noStrike" cap="none">
                <a:solidFill>
                  <a:schemeClr val="dk1"/>
                </a:solidFill>
                <a:latin typeface="Montserrat Black"/>
                <a:ea typeface="Montserrat Black"/>
                <a:cs typeface="Montserrat Black"/>
                <a:sym typeface="Montserrat Black"/>
              </a:rPr>
              <a:t>03</a:t>
            </a:r>
            <a:endParaRPr/>
          </a:p>
        </p:txBody>
      </p:sp>
      <p:sp>
        <p:nvSpPr>
          <p:cNvPr id="254" name="Google Shape;254;p35"/>
          <p:cNvSpPr txBox="1"/>
          <p:nvPr/>
        </p:nvSpPr>
        <p:spPr>
          <a:xfrm>
            <a:off x="1118133" y="3590640"/>
            <a:ext cx="6569846" cy="746280"/>
          </a:xfrm>
          <a:prstGeom prst="rect">
            <a:avLst/>
          </a:prstGeom>
          <a:noFill/>
          <a:ln>
            <a:noFill/>
          </a:ln>
        </p:spPr>
        <p:txBody>
          <a:bodyPr spcFirstLastPara="1" wrap="square" lIns="91425" tIns="91425" rIns="91425" bIns="91425" anchor="b" anchorCtr="0">
            <a:noAutofit/>
          </a:bodyPr>
          <a:lstStyle/>
          <a:p>
            <a:pPr marL="0" marR="0" lvl="0" indent="0" algn="just" rtl="0">
              <a:lnSpc>
                <a:spcPct val="100000"/>
              </a:lnSpc>
              <a:spcBef>
                <a:spcPts val="0"/>
              </a:spcBef>
              <a:spcAft>
                <a:spcPts val="0"/>
              </a:spcAft>
              <a:buClr>
                <a:srgbClr val="FFFFFF"/>
              </a:buClr>
              <a:buSzPts val="3600"/>
              <a:buFont typeface="Montserrat Black"/>
              <a:buNone/>
            </a:pPr>
            <a:r>
              <a:rPr lang="en-US" sz="4300">
                <a:solidFill>
                  <a:schemeClr val="dk1"/>
                </a:solidFill>
                <a:latin typeface="Montserrat Black"/>
                <a:sym typeface="Montserrat Black"/>
              </a:rPr>
              <a:t>Mục tiêu đề tài</a:t>
            </a:r>
            <a:endParaRPr lang="en-US"/>
          </a:p>
        </p:txBody>
      </p:sp>
      <p:pic>
        <p:nvPicPr>
          <p:cNvPr id="258" name="Google Shape;258;p35"/>
          <p:cNvPicPr preferRelativeResize="0"/>
          <p:nvPr/>
        </p:nvPicPr>
        <p:blipFill>
          <a:blip r:embed="rId3">
            <a:alphaModFix/>
          </a:blip>
          <a:stretch>
            <a:fillRect/>
          </a:stretch>
        </p:blipFill>
        <p:spPr>
          <a:xfrm>
            <a:off x="7788945" y="2301700"/>
            <a:ext cx="4543150" cy="4556300"/>
          </a:xfrm>
          <a:prstGeom prst="rect">
            <a:avLst/>
          </a:prstGeom>
          <a:noFill/>
          <a:ln>
            <a:noFill/>
          </a:ln>
        </p:spPr>
      </p:pic>
      <p:pic>
        <p:nvPicPr>
          <p:cNvPr id="5" name="Picture 4" descr="A red yellow and blue target with an arrow&#10;&#10;Description automatically generated with low confidence">
            <a:extLst>
              <a:ext uri="{FF2B5EF4-FFF2-40B4-BE49-F238E27FC236}">
                <a16:creationId xmlns:a16="http://schemas.microsoft.com/office/drawing/2014/main" id="{5A72C9AB-3802-19D6-D2BD-922638F6C4EF}"/>
              </a:ext>
            </a:extLst>
          </p:cNvPr>
          <p:cNvPicPr>
            <a:picLocks noChangeAspect="1"/>
          </p:cNvPicPr>
          <p:nvPr/>
        </p:nvPicPr>
        <p:blipFill>
          <a:blip r:embed="rId4"/>
          <a:stretch>
            <a:fillRect/>
          </a:stretch>
        </p:blipFill>
        <p:spPr>
          <a:xfrm>
            <a:off x="2522080" y="2284638"/>
            <a:ext cx="1123645" cy="1123645"/>
          </a:xfrm>
          <a:prstGeom prst="rect">
            <a:avLst/>
          </a:prstGeom>
        </p:spPr>
      </p:pic>
    </p:spTree>
    <p:extLst>
      <p:ext uri="{BB962C8B-B14F-4D97-AF65-F5344CB8AC3E}">
        <p14:creationId xmlns:p14="http://schemas.microsoft.com/office/powerpoint/2010/main" val="17607197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theme/theme1.xml><?xml version="1.0" encoding="utf-8"?>
<a:theme xmlns:a="http://schemas.openxmlformats.org/drawingml/2006/main" name="Watermark Design Template">
  <a:themeElements>
    <a:clrScheme name="Violet">
      <a:dk1>
        <a:srgbClr val="000000"/>
      </a:dk1>
      <a:lt1>
        <a:srgbClr val="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C147E9"/>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imple Light">
  <a:themeElements>
    <a:clrScheme name="Simple Light">
      <a:dk1>
        <a:srgbClr val="000000"/>
      </a:dk1>
      <a:lt1>
        <a:srgbClr val="FFFFFF"/>
      </a:lt1>
      <a:dk2>
        <a:srgbClr val="595959"/>
      </a:dk2>
      <a:lt2>
        <a:srgbClr val="EEEEEE"/>
      </a:lt2>
      <a:accent1>
        <a:srgbClr val="4285F4"/>
      </a:accent1>
      <a:accent2>
        <a:srgbClr val="212121"/>
      </a:accent2>
      <a:accent3>
        <a:srgbClr val="78909C"/>
      </a:accent3>
      <a:accent4>
        <a:srgbClr val="FFAB40"/>
      </a:accent4>
      <a:accent5>
        <a:srgbClr val="0097A7"/>
      </a:accent5>
      <a:accent6>
        <a:srgbClr val="EEFF41"/>
      </a:accent6>
      <a:hlink>
        <a:srgbClr val="0097A7"/>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Violet">
      <a:dk1>
        <a:srgbClr val="000000"/>
      </a:dk1>
      <a:lt1>
        <a:srgbClr val="FFFFFF"/>
      </a:lt1>
      <a:dk2>
        <a:srgbClr val="373545"/>
      </a:dk2>
      <a:lt2>
        <a:srgbClr val="DCD8DC"/>
      </a:lt2>
      <a:accent1>
        <a:srgbClr val="AD84C6"/>
      </a:accent1>
      <a:accent2>
        <a:srgbClr val="8784C7"/>
      </a:accent2>
      <a:accent3>
        <a:srgbClr val="5D739A"/>
      </a:accent3>
      <a:accent4>
        <a:srgbClr val="6997AF"/>
      </a:accent4>
      <a:accent5>
        <a:srgbClr val="84ACB6"/>
      </a:accent5>
      <a:accent6>
        <a:srgbClr val="6F8183"/>
      </a:accent6>
      <a:hlink>
        <a:srgbClr val="69A020"/>
      </a:hlink>
      <a:folHlink>
        <a:srgbClr val="8C8C8C"/>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6638</TotalTime>
  <Words>5625</Words>
  <Application>Microsoft Office PowerPoint</Application>
  <PresentationFormat>Widescreen</PresentationFormat>
  <Paragraphs>321</Paragraphs>
  <Slides>34</Slides>
  <Notes>34</Notes>
  <HiddenSlides>0</HiddenSlides>
  <MMClips>0</MMClips>
  <ScaleCrop>false</ScaleCrop>
  <HeadingPairs>
    <vt:vector size="6" baseType="variant">
      <vt:variant>
        <vt:lpstr>Fonts Used</vt:lpstr>
      </vt:variant>
      <vt:variant>
        <vt:i4>16</vt:i4>
      </vt:variant>
      <vt:variant>
        <vt:lpstr>Theme</vt:lpstr>
      </vt:variant>
      <vt:variant>
        <vt:i4>2</vt:i4>
      </vt:variant>
      <vt:variant>
        <vt:lpstr>Slide Titles</vt:lpstr>
      </vt:variant>
      <vt:variant>
        <vt:i4>34</vt:i4>
      </vt:variant>
    </vt:vector>
  </HeadingPairs>
  <TitlesOfParts>
    <vt:vector size="52" baseType="lpstr">
      <vt:lpstr>Wingdings</vt:lpstr>
      <vt:lpstr>Symbol</vt:lpstr>
      <vt:lpstr>Comfortaa</vt:lpstr>
      <vt:lpstr>Rockwell</vt:lpstr>
      <vt:lpstr>Cambria</vt:lpstr>
      <vt:lpstr>Noto Sans Symbols</vt:lpstr>
      <vt:lpstr>Arial</vt:lpstr>
      <vt:lpstr>Noto Sans</vt:lpstr>
      <vt:lpstr>Montserrat Black</vt:lpstr>
      <vt:lpstr>Cambria Math</vt:lpstr>
      <vt:lpstr>Roboto</vt:lpstr>
      <vt:lpstr>.VnArial</vt:lpstr>
      <vt:lpstr>Montserrat</vt:lpstr>
      <vt:lpstr>Times New Roman</vt:lpstr>
      <vt:lpstr>Century Gothic</vt:lpstr>
      <vt:lpstr>Walbaum Heading</vt:lpstr>
      <vt:lpstr>Watermark Design Template</vt:lpstr>
      <vt:lpstr>Simple Light</vt:lpstr>
      <vt:lpstr>PowerPoint Presentation</vt:lpstr>
      <vt:lpstr>TABLE OF CONTENTS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Bản trình bày PowerPoint</dc:title>
  <cp:lastModifiedBy>Trần Văn Lực</cp:lastModifiedBy>
  <cp:revision>132</cp:revision>
  <dcterms:modified xsi:type="dcterms:W3CDTF">2023-05-28T06:01:04Z</dcterms:modified>
</cp:coreProperties>
</file>